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0" r:id="rId7"/>
    <p:sldId id="267" r:id="rId8"/>
    <p:sldId id="266" r:id="rId9"/>
    <p:sldId id="264" r:id="rId10"/>
    <p:sldId id="26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1308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8561D9-A972-47DC-8B96-F360541268C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F8F805B8-E0B4-4F2F-97FE-2CFDE2719E19}">
      <dgm:prSet phldrT="[텍스트]"/>
      <dgm:spPr/>
      <dgm:t>
        <a:bodyPr/>
        <a:lstStyle/>
        <a:p>
          <a:pPr latinLnBrk="1"/>
          <a:r>
            <a:rPr lang="en-US" altLang="ko-KR" b="1" dirty="0"/>
            <a:t>Ott</a:t>
          </a:r>
          <a:r>
            <a:rPr lang="ko-KR" altLang="en-US" b="1" dirty="0"/>
            <a:t>의 확산</a:t>
          </a:r>
        </a:p>
      </dgm:t>
    </dgm:pt>
    <dgm:pt modelId="{5DB6B772-3DDE-430B-8700-8584EBB6773B}" type="parTrans" cxnId="{0363611C-88B6-47E2-9D34-81A6C8E9846F}">
      <dgm:prSet/>
      <dgm:spPr/>
      <dgm:t>
        <a:bodyPr/>
        <a:lstStyle/>
        <a:p>
          <a:pPr latinLnBrk="1"/>
          <a:endParaRPr lang="ko-KR" altLang="en-US"/>
        </a:p>
      </dgm:t>
    </dgm:pt>
    <dgm:pt modelId="{BA7FCFD5-6719-4F7A-BEB0-C2F811B0B682}" type="sibTrans" cxnId="{0363611C-88B6-47E2-9D34-81A6C8E9846F}">
      <dgm:prSet/>
      <dgm:spPr/>
      <dgm:t>
        <a:bodyPr/>
        <a:lstStyle/>
        <a:p>
          <a:pPr latinLnBrk="1"/>
          <a:endParaRPr lang="ko-KR" altLang="en-US"/>
        </a:p>
      </dgm:t>
    </dgm:pt>
    <dgm:pt modelId="{088A878F-F695-447A-9011-F87B9F65DB16}">
      <dgm:prSet phldrT="[텍스트]"/>
      <dgm:spPr/>
      <dgm:t>
        <a:bodyPr/>
        <a:lstStyle/>
        <a:p>
          <a:pPr latinLnBrk="1"/>
          <a:r>
            <a:rPr lang="ko-KR" altLang="en-US" b="1" dirty="0"/>
            <a:t>콘텐츠 폭증</a:t>
          </a:r>
        </a:p>
      </dgm:t>
    </dgm:pt>
    <dgm:pt modelId="{7A537D50-55A4-4856-BC9E-1B353AFCBD2E}" type="parTrans" cxnId="{6A21CD04-FDE4-400C-B667-315076BECC7F}">
      <dgm:prSet/>
      <dgm:spPr/>
      <dgm:t>
        <a:bodyPr/>
        <a:lstStyle/>
        <a:p>
          <a:pPr latinLnBrk="1"/>
          <a:endParaRPr lang="ko-KR" altLang="en-US"/>
        </a:p>
      </dgm:t>
    </dgm:pt>
    <dgm:pt modelId="{912B3405-B955-4883-9F2C-7195EC5A072C}" type="sibTrans" cxnId="{6A21CD04-FDE4-400C-B667-315076BECC7F}">
      <dgm:prSet/>
      <dgm:spPr/>
      <dgm:t>
        <a:bodyPr/>
        <a:lstStyle/>
        <a:p>
          <a:pPr latinLnBrk="1"/>
          <a:endParaRPr lang="ko-KR" altLang="en-US"/>
        </a:p>
      </dgm:t>
    </dgm:pt>
    <dgm:pt modelId="{248CC5E3-6297-4EB4-9EB5-6D6B311AB60D}">
      <dgm:prSet phldrT="[텍스트]"/>
      <dgm:spPr/>
      <dgm:t>
        <a:bodyPr/>
        <a:lstStyle/>
        <a:p>
          <a:pPr latinLnBrk="1">
            <a:buNone/>
          </a:pPr>
          <a:r>
            <a:rPr lang="ko-KR" altLang="en-US" b="1" dirty="0"/>
            <a:t>선택의 </a:t>
          </a:r>
          <a:endParaRPr lang="en-US" altLang="ko-KR" b="1" dirty="0"/>
        </a:p>
        <a:p>
          <a:pPr latinLnBrk="1">
            <a:buNone/>
          </a:pPr>
          <a:r>
            <a:rPr lang="ko-KR" altLang="en-US" b="1" dirty="0"/>
            <a:t>어려움</a:t>
          </a:r>
        </a:p>
      </dgm:t>
    </dgm:pt>
    <dgm:pt modelId="{EA94BE7C-DC3A-4F7E-8DF0-5C990B61A0FB}" type="parTrans" cxnId="{BEE390E4-663E-4472-834E-5D9A9648E49A}">
      <dgm:prSet/>
      <dgm:spPr/>
      <dgm:t>
        <a:bodyPr/>
        <a:lstStyle/>
        <a:p>
          <a:pPr latinLnBrk="1"/>
          <a:endParaRPr lang="ko-KR" altLang="en-US"/>
        </a:p>
      </dgm:t>
    </dgm:pt>
    <dgm:pt modelId="{35A979A6-A14A-4F9A-B46D-3C9283F5E34B}" type="sibTrans" cxnId="{BEE390E4-663E-4472-834E-5D9A9648E49A}">
      <dgm:prSet/>
      <dgm:spPr/>
      <dgm:t>
        <a:bodyPr/>
        <a:lstStyle/>
        <a:p>
          <a:pPr latinLnBrk="1"/>
          <a:endParaRPr lang="ko-KR" altLang="en-US"/>
        </a:p>
      </dgm:t>
    </dgm:pt>
    <dgm:pt modelId="{27429B10-19D8-4759-8944-478C6C753F32}" type="pres">
      <dgm:prSet presAssocID="{C28561D9-A972-47DC-8B96-F360541268C1}" presName="Name0" presStyleCnt="0">
        <dgm:presLayoutVars>
          <dgm:dir/>
          <dgm:resizeHandles val="exact"/>
        </dgm:presLayoutVars>
      </dgm:prSet>
      <dgm:spPr/>
    </dgm:pt>
    <dgm:pt modelId="{208DC11F-1196-40BF-8D3F-C537EC5A9E50}" type="pres">
      <dgm:prSet presAssocID="{F8F805B8-E0B4-4F2F-97FE-2CFDE2719E19}" presName="node" presStyleLbl="node1" presStyleIdx="0" presStyleCnt="3">
        <dgm:presLayoutVars>
          <dgm:bulletEnabled val="1"/>
        </dgm:presLayoutVars>
      </dgm:prSet>
      <dgm:spPr/>
    </dgm:pt>
    <dgm:pt modelId="{A5D25AC3-04A5-4A4A-B6C2-41C48008D880}" type="pres">
      <dgm:prSet presAssocID="{BA7FCFD5-6719-4F7A-BEB0-C2F811B0B682}" presName="sibTrans" presStyleLbl="sibTrans2D1" presStyleIdx="0" presStyleCnt="2"/>
      <dgm:spPr/>
    </dgm:pt>
    <dgm:pt modelId="{CF221DD5-7D53-4FB4-8AC6-DA2012811A93}" type="pres">
      <dgm:prSet presAssocID="{BA7FCFD5-6719-4F7A-BEB0-C2F811B0B682}" presName="connectorText" presStyleLbl="sibTrans2D1" presStyleIdx="0" presStyleCnt="2"/>
      <dgm:spPr/>
    </dgm:pt>
    <dgm:pt modelId="{AD6A6C9B-E904-4340-8483-BBBF8297B82A}" type="pres">
      <dgm:prSet presAssocID="{088A878F-F695-447A-9011-F87B9F65DB16}" presName="node" presStyleLbl="node1" presStyleIdx="1" presStyleCnt="3">
        <dgm:presLayoutVars>
          <dgm:bulletEnabled val="1"/>
        </dgm:presLayoutVars>
      </dgm:prSet>
      <dgm:spPr/>
    </dgm:pt>
    <dgm:pt modelId="{DB81EA2F-5028-4220-A96D-80AC5652E5BE}" type="pres">
      <dgm:prSet presAssocID="{912B3405-B955-4883-9F2C-7195EC5A072C}" presName="sibTrans" presStyleLbl="sibTrans2D1" presStyleIdx="1" presStyleCnt="2"/>
      <dgm:spPr/>
    </dgm:pt>
    <dgm:pt modelId="{8F684E36-CE03-49AB-AE31-349617B4177D}" type="pres">
      <dgm:prSet presAssocID="{912B3405-B955-4883-9F2C-7195EC5A072C}" presName="connectorText" presStyleLbl="sibTrans2D1" presStyleIdx="1" presStyleCnt="2"/>
      <dgm:spPr/>
    </dgm:pt>
    <dgm:pt modelId="{BFFBB4F2-3F7B-4531-979D-859B35707842}" type="pres">
      <dgm:prSet presAssocID="{248CC5E3-6297-4EB4-9EB5-6D6B311AB60D}" presName="node" presStyleLbl="node1" presStyleIdx="2" presStyleCnt="3">
        <dgm:presLayoutVars>
          <dgm:bulletEnabled val="1"/>
        </dgm:presLayoutVars>
      </dgm:prSet>
      <dgm:spPr/>
    </dgm:pt>
  </dgm:ptLst>
  <dgm:cxnLst>
    <dgm:cxn modelId="{6A21CD04-FDE4-400C-B667-315076BECC7F}" srcId="{C28561D9-A972-47DC-8B96-F360541268C1}" destId="{088A878F-F695-447A-9011-F87B9F65DB16}" srcOrd="1" destOrd="0" parTransId="{7A537D50-55A4-4856-BC9E-1B353AFCBD2E}" sibTransId="{912B3405-B955-4883-9F2C-7195EC5A072C}"/>
    <dgm:cxn modelId="{0363611C-88B6-47E2-9D34-81A6C8E9846F}" srcId="{C28561D9-A972-47DC-8B96-F360541268C1}" destId="{F8F805B8-E0B4-4F2F-97FE-2CFDE2719E19}" srcOrd="0" destOrd="0" parTransId="{5DB6B772-3DDE-430B-8700-8584EBB6773B}" sibTransId="{BA7FCFD5-6719-4F7A-BEB0-C2F811B0B682}"/>
    <dgm:cxn modelId="{7BEF7F2B-19F3-4E06-93F3-531F7CA0651E}" type="presOf" srcId="{912B3405-B955-4883-9F2C-7195EC5A072C}" destId="{8F684E36-CE03-49AB-AE31-349617B4177D}" srcOrd="1" destOrd="0" presId="urn:microsoft.com/office/officeart/2005/8/layout/process1"/>
    <dgm:cxn modelId="{0EC4242F-ABE1-49E6-92DD-B0B5578E6639}" type="presOf" srcId="{BA7FCFD5-6719-4F7A-BEB0-C2F811B0B682}" destId="{A5D25AC3-04A5-4A4A-B6C2-41C48008D880}" srcOrd="0" destOrd="0" presId="urn:microsoft.com/office/officeart/2005/8/layout/process1"/>
    <dgm:cxn modelId="{65FB075D-C5C4-4275-A9DB-695B14047783}" type="presOf" srcId="{BA7FCFD5-6719-4F7A-BEB0-C2F811B0B682}" destId="{CF221DD5-7D53-4FB4-8AC6-DA2012811A93}" srcOrd="1" destOrd="0" presId="urn:microsoft.com/office/officeart/2005/8/layout/process1"/>
    <dgm:cxn modelId="{91CAEC5A-F6E7-4C15-89E5-29836631E4C5}" type="presOf" srcId="{248CC5E3-6297-4EB4-9EB5-6D6B311AB60D}" destId="{BFFBB4F2-3F7B-4531-979D-859B35707842}" srcOrd="0" destOrd="0" presId="urn:microsoft.com/office/officeart/2005/8/layout/process1"/>
    <dgm:cxn modelId="{1990948D-0736-41B0-BE48-6C8E7BFD2384}" type="presOf" srcId="{F8F805B8-E0B4-4F2F-97FE-2CFDE2719E19}" destId="{208DC11F-1196-40BF-8D3F-C537EC5A9E50}" srcOrd="0" destOrd="0" presId="urn:microsoft.com/office/officeart/2005/8/layout/process1"/>
    <dgm:cxn modelId="{DA76C69C-6952-4D9D-9CE1-09047F94269E}" type="presOf" srcId="{C28561D9-A972-47DC-8B96-F360541268C1}" destId="{27429B10-19D8-4759-8944-478C6C753F32}" srcOrd="0" destOrd="0" presId="urn:microsoft.com/office/officeart/2005/8/layout/process1"/>
    <dgm:cxn modelId="{CBE15AE3-9158-470A-9332-AF1029995F85}" type="presOf" srcId="{912B3405-B955-4883-9F2C-7195EC5A072C}" destId="{DB81EA2F-5028-4220-A96D-80AC5652E5BE}" srcOrd="0" destOrd="0" presId="urn:microsoft.com/office/officeart/2005/8/layout/process1"/>
    <dgm:cxn modelId="{BEE390E4-663E-4472-834E-5D9A9648E49A}" srcId="{C28561D9-A972-47DC-8B96-F360541268C1}" destId="{248CC5E3-6297-4EB4-9EB5-6D6B311AB60D}" srcOrd="2" destOrd="0" parTransId="{EA94BE7C-DC3A-4F7E-8DF0-5C990B61A0FB}" sibTransId="{35A979A6-A14A-4F9A-B46D-3C9283F5E34B}"/>
    <dgm:cxn modelId="{F948EBE4-9857-4461-A38A-D672095EB4CA}" type="presOf" srcId="{088A878F-F695-447A-9011-F87B9F65DB16}" destId="{AD6A6C9B-E904-4340-8483-BBBF8297B82A}" srcOrd="0" destOrd="0" presId="urn:microsoft.com/office/officeart/2005/8/layout/process1"/>
    <dgm:cxn modelId="{83622998-0A4A-417C-9FA8-5E1B7FC59F4B}" type="presParOf" srcId="{27429B10-19D8-4759-8944-478C6C753F32}" destId="{208DC11F-1196-40BF-8D3F-C537EC5A9E50}" srcOrd="0" destOrd="0" presId="urn:microsoft.com/office/officeart/2005/8/layout/process1"/>
    <dgm:cxn modelId="{F2B189B9-0E98-40B2-9272-CE32FF9B99B9}" type="presParOf" srcId="{27429B10-19D8-4759-8944-478C6C753F32}" destId="{A5D25AC3-04A5-4A4A-B6C2-41C48008D880}" srcOrd="1" destOrd="0" presId="urn:microsoft.com/office/officeart/2005/8/layout/process1"/>
    <dgm:cxn modelId="{B3A2B6D1-962F-4E0E-A22A-071189003319}" type="presParOf" srcId="{A5D25AC3-04A5-4A4A-B6C2-41C48008D880}" destId="{CF221DD5-7D53-4FB4-8AC6-DA2012811A93}" srcOrd="0" destOrd="0" presId="urn:microsoft.com/office/officeart/2005/8/layout/process1"/>
    <dgm:cxn modelId="{C9839727-D452-484B-B94C-23CE32ED439F}" type="presParOf" srcId="{27429B10-19D8-4759-8944-478C6C753F32}" destId="{AD6A6C9B-E904-4340-8483-BBBF8297B82A}" srcOrd="2" destOrd="0" presId="urn:microsoft.com/office/officeart/2005/8/layout/process1"/>
    <dgm:cxn modelId="{CAD9A9A5-FAA8-4F8B-8468-2469D63F9F37}" type="presParOf" srcId="{27429B10-19D8-4759-8944-478C6C753F32}" destId="{DB81EA2F-5028-4220-A96D-80AC5652E5BE}" srcOrd="3" destOrd="0" presId="urn:microsoft.com/office/officeart/2005/8/layout/process1"/>
    <dgm:cxn modelId="{FC60B576-B73E-44A6-A2D9-BD5D7A96E0B0}" type="presParOf" srcId="{DB81EA2F-5028-4220-A96D-80AC5652E5BE}" destId="{8F684E36-CE03-49AB-AE31-349617B4177D}" srcOrd="0" destOrd="0" presId="urn:microsoft.com/office/officeart/2005/8/layout/process1"/>
    <dgm:cxn modelId="{7B71F95F-3B4A-441A-92D1-4C3DBE6C14BB}" type="presParOf" srcId="{27429B10-19D8-4759-8944-478C6C753F32}" destId="{BFFBB4F2-3F7B-4531-979D-859B357078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428E70-F1EE-43BA-BE80-566461265DC6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B3558925-9CF3-4C06-BA3D-BC9A0BAB505B}">
      <dgm:prSet phldrT="[텍스트]"/>
      <dgm:spPr/>
      <dgm:t>
        <a:bodyPr/>
        <a:lstStyle/>
        <a:p>
          <a:pPr latinLnBrk="1"/>
          <a:r>
            <a:rPr lang="en-US" altLang="ko-KR" b="1" dirty="0"/>
            <a:t>pandas</a:t>
          </a:r>
          <a:endParaRPr lang="ko-KR" altLang="en-US" dirty="0"/>
        </a:p>
      </dgm:t>
    </dgm:pt>
    <dgm:pt modelId="{28FE3806-C442-4CF6-9155-1414B199BBBD}" type="parTrans" cxnId="{9CBBB214-1D27-4DAB-93C2-3C9A6B7BE5F3}">
      <dgm:prSet/>
      <dgm:spPr/>
      <dgm:t>
        <a:bodyPr/>
        <a:lstStyle/>
        <a:p>
          <a:pPr latinLnBrk="1"/>
          <a:endParaRPr lang="ko-KR" altLang="en-US"/>
        </a:p>
      </dgm:t>
    </dgm:pt>
    <dgm:pt modelId="{884B3961-9F08-497B-99D1-C337968B1F72}" type="sibTrans" cxnId="{9CBBB214-1D27-4DAB-93C2-3C9A6B7BE5F3}">
      <dgm:prSet/>
      <dgm:spPr/>
      <dgm:t>
        <a:bodyPr/>
        <a:lstStyle/>
        <a:p>
          <a:pPr latinLnBrk="1"/>
          <a:endParaRPr lang="ko-KR" altLang="en-US"/>
        </a:p>
      </dgm:t>
    </dgm:pt>
    <dgm:pt modelId="{4E9546C2-9EB7-4EDF-BC4A-301DAB76D3CF}">
      <dgm:prSet phldrT="[텍스트]"/>
      <dgm:spPr/>
      <dgm:t>
        <a:bodyPr/>
        <a:lstStyle/>
        <a:p>
          <a:pPr latinLnBrk="1"/>
          <a:r>
            <a:rPr lang="ko-KR" altLang="en-US" b="1" dirty="0"/>
            <a:t>데이터 로딩</a:t>
          </a:r>
        </a:p>
      </dgm:t>
    </dgm:pt>
    <dgm:pt modelId="{3D342B73-E7A1-41AC-802A-4E6114BA3994}" type="parTrans" cxnId="{F7322B3E-0B9F-4906-B8D8-496A462735BC}">
      <dgm:prSet/>
      <dgm:spPr/>
      <dgm:t>
        <a:bodyPr/>
        <a:lstStyle/>
        <a:p>
          <a:pPr latinLnBrk="1"/>
          <a:endParaRPr lang="ko-KR" altLang="en-US"/>
        </a:p>
      </dgm:t>
    </dgm:pt>
    <dgm:pt modelId="{9AD1D215-70CE-476B-B7F7-510DF173F36F}" type="sibTrans" cxnId="{F7322B3E-0B9F-4906-B8D8-496A462735BC}">
      <dgm:prSet/>
      <dgm:spPr/>
      <dgm:t>
        <a:bodyPr/>
        <a:lstStyle/>
        <a:p>
          <a:pPr latinLnBrk="1"/>
          <a:endParaRPr lang="ko-KR" altLang="en-US"/>
        </a:p>
      </dgm:t>
    </dgm:pt>
    <dgm:pt modelId="{7CBF47A8-AB0A-4D98-80C9-466B3C175F6B}">
      <dgm:prSet phldrT="[텍스트]"/>
      <dgm:spPr/>
      <dgm:t>
        <a:bodyPr/>
        <a:lstStyle/>
        <a:p>
          <a:pPr latinLnBrk="1"/>
          <a:r>
            <a:rPr lang="ko-KR" altLang="en-US" b="1" dirty="0" err="1"/>
            <a:t>전처리</a:t>
          </a:r>
          <a:endParaRPr lang="ko-KR" altLang="en-US" b="1" dirty="0"/>
        </a:p>
      </dgm:t>
    </dgm:pt>
    <dgm:pt modelId="{3C713003-A5CA-468B-A440-88FB00BEEEC4}" type="parTrans" cxnId="{AE6B111F-A33A-47E3-ABE5-9C5A4D2DCC84}">
      <dgm:prSet/>
      <dgm:spPr/>
      <dgm:t>
        <a:bodyPr/>
        <a:lstStyle/>
        <a:p>
          <a:pPr latinLnBrk="1"/>
          <a:endParaRPr lang="ko-KR" altLang="en-US"/>
        </a:p>
      </dgm:t>
    </dgm:pt>
    <dgm:pt modelId="{35EB2B99-F427-4C90-AE69-3C2C5D5B7D87}" type="sibTrans" cxnId="{AE6B111F-A33A-47E3-ABE5-9C5A4D2DCC84}">
      <dgm:prSet/>
      <dgm:spPr/>
      <dgm:t>
        <a:bodyPr/>
        <a:lstStyle/>
        <a:p>
          <a:pPr latinLnBrk="1"/>
          <a:endParaRPr lang="ko-KR" altLang="en-US"/>
        </a:p>
      </dgm:t>
    </dgm:pt>
    <dgm:pt modelId="{694C59A2-FE19-4719-A28F-C78F58FA1896}">
      <dgm:prSet phldrT="[텍스트]"/>
      <dgm:spPr/>
      <dgm:t>
        <a:bodyPr/>
        <a:lstStyle/>
        <a:p>
          <a:pPr latinLnBrk="1"/>
          <a:r>
            <a:rPr lang="en-US" altLang="ko-KR" b="1" dirty="0"/>
            <a:t>matplotlib seaborn </a:t>
          </a:r>
          <a:r>
            <a:rPr lang="en-US" altLang="ko-KR" b="1" dirty="0" err="1"/>
            <a:t>wordcloud</a:t>
          </a:r>
          <a:r>
            <a:rPr lang="en-US" altLang="ko-KR" b="1" dirty="0"/>
            <a:t> </a:t>
          </a:r>
          <a:endParaRPr lang="ko-KR" altLang="en-US" b="1" dirty="0"/>
        </a:p>
      </dgm:t>
    </dgm:pt>
    <dgm:pt modelId="{52ACAF5A-619E-4403-B334-19EBDCABC752}" type="parTrans" cxnId="{AF24DBB2-0472-492D-97B4-5E13AB15701C}">
      <dgm:prSet/>
      <dgm:spPr/>
      <dgm:t>
        <a:bodyPr/>
        <a:lstStyle/>
        <a:p>
          <a:pPr latinLnBrk="1"/>
          <a:endParaRPr lang="ko-KR" altLang="en-US"/>
        </a:p>
      </dgm:t>
    </dgm:pt>
    <dgm:pt modelId="{616FD19B-CCB7-431B-8607-08DB5419EE52}" type="sibTrans" cxnId="{AF24DBB2-0472-492D-97B4-5E13AB15701C}">
      <dgm:prSet/>
      <dgm:spPr/>
      <dgm:t>
        <a:bodyPr/>
        <a:lstStyle/>
        <a:p>
          <a:pPr latinLnBrk="1"/>
          <a:endParaRPr lang="ko-KR" altLang="en-US"/>
        </a:p>
      </dgm:t>
    </dgm:pt>
    <dgm:pt modelId="{33358991-543D-495E-9C64-A3A5D2DBA79F}">
      <dgm:prSet phldrT="[텍스트]"/>
      <dgm:spPr/>
      <dgm:t>
        <a:bodyPr/>
        <a:lstStyle/>
        <a:p>
          <a:pPr latinLnBrk="1"/>
          <a:r>
            <a:rPr lang="ko-KR" altLang="en-US" b="1" dirty="0"/>
            <a:t>추천 결과의　　시각화</a:t>
          </a:r>
        </a:p>
      </dgm:t>
    </dgm:pt>
    <dgm:pt modelId="{A41ECC04-60CE-4315-A4F3-958374D4B663}" type="parTrans" cxnId="{9A3EBF09-F520-4815-A417-DF87CC0BF171}">
      <dgm:prSet/>
      <dgm:spPr/>
      <dgm:t>
        <a:bodyPr/>
        <a:lstStyle/>
        <a:p>
          <a:pPr latinLnBrk="1"/>
          <a:endParaRPr lang="ko-KR" altLang="en-US"/>
        </a:p>
      </dgm:t>
    </dgm:pt>
    <dgm:pt modelId="{5E61F683-1B4C-46B8-B109-451AA76ADA5C}" type="sibTrans" cxnId="{9A3EBF09-F520-4815-A417-DF87CC0BF171}">
      <dgm:prSet/>
      <dgm:spPr/>
      <dgm:t>
        <a:bodyPr/>
        <a:lstStyle/>
        <a:p>
          <a:pPr latinLnBrk="1"/>
          <a:endParaRPr lang="ko-KR" altLang="en-US"/>
        </a:p>
      </dgm:t>
    </dgm:pt>
    <dgm:pt modelId="{0B5C3E9D-E21B-4ACC-94DD-158582F0EE5A}">
      <dgm:prSet phldrT="[텍스트]"/>
      <dgm:spPr/>
      <dgm:t>
        <a:bodyPr/>
        <a:lstStyle/>
        <a:p>
          <a:pPr latinLnBrk="1"/>
          <a:r>
            <a:rPr lang="en-US" altLang="ko-KR" b="1"/>
            <a:t>scipy.stats</a:t>
          </a:r>
          <a:endParaRPr lang="ko-KR" altLang="en-US" dirty="0"/>
        </a:p>
      </dgm:t>
    </dgm:pt>
    <dgm:pt modelId="{67A9B977-BCF4-4FB4-B49B-7255BC2D222F}" type="parTrans" cxnId="{F97799FA-A780-48C1-ACFC-4483922B00F9}">
      <dgm:prSet/>
      <dgm:spPr/>
      <dgm:t>
        <a:bodyPr/>
        <a:lstStyle/>
        <a:p>
          <a:pPr latinLnBrk="1"/>
          <a:endParaRPr lang="ko-KR" altLang="en-US"/>
        </a:p>
      </dgm:t>
    </dgm:pt>
    <dgm:pt modelId="{28C33B6C-3F93-4706-8DDA-B0D7BF5440B6}" type="sibTrans" cxnId="{F97799FA-A780-48C1-ACFC-4483922B00F9}">
      <dgm:prSet/>
      <dgm:spPr/>
      <dgm:t>
        <a:bodyPr/>
        <a:lstStyle/>
        <a:p>
          <a:pPr latinLnBrk="1"/>
          <a:endParaRPr lang="ko-KR" altLang="en-US"/>
        </a:p>
      </dgm:t>
    </dgm:pt>
    <dgm:pt modelId="{8E441DB4-F319-48DE-A60B-6A3444255B3B}">
      <dgm:prSet phldrT="[텍스트]"/>
      <dgm:spPr/>
      <dgm:t>
        <a:bodyPr/>
        <a:lstStyle/>
        <a:p>
          <a:pPr latinLnBrk="1"/>
          <a:r>
            <a:rPr lang="ko-KR" altLang="en-US" b="1" dirty="0"/>
            <a:t>정규화를 통한　 스코어 계산</a:t>
          </a:r>
        </a:p>
      </dgm:t>
    </dgm:pt>
    <dgm:pt modelId="{47382F9F-7FE2-4510-9B7C-BA412977A109}" type="parTrans" cxnId="{F7067C65-31FC-48CC-A675-1B074341611E}">
      <dgm:prSet/>
      <dgm:spPr/>
      <dgm:t>
        <a:bodyPr/>
        <a:lstStyle/>
        <a:p>
          <a:pPr latinLnBrk="1"/>
          <a:endParaRPr lang="ko-KR" altLang="en-US"/>
        </a:p>
      </dgm:t>
    </dgm:pt>
    <dgm:pt modelId="{47A0BFE7-6EA8-460F-9047-A25A815600B7}" type="sibTrans" cxnId="{F7067C65-31FC-48CC-A675-1B074341611E}">
      <dgm:prSet/>
      <dgm:spPr/>
      <dgm:t>
        <a:bodyPr/>
        <a:lstStyle/>
        <a:p>
          <a:pPr latinLnBrk="1"/>
          <a:endParaRPr lang="ko-KR" altLang="en-US"/>
        </a:p>
      </dgm:t>
    </dgm:pt>
    <dgm:pt modelId="{06D7C7DA-2A0A-4FC3-BD2C-CF4F26CCF953}">
      <dgm:prSet phldrT="[텍스트]"/>
      <dgm:spPr/>
      <dgm:t>
        <a:bodyPr/>
        <a:lstStyle/>
        <a:p>
          <a:pPr latinLnBrk="1"/>
          <a:r>
            <a:rPr lang="ko-KR" altLang="en-US" b="1" dirty="0"/>
            <a:t>필터링</a:t>
          </a:r>
        </a:p>
      </dgm:t>
    </dgm:pt>
    <dgm:pt modelId="{C17C4FF4-BEB0-4F1D-BDCD-59CC0DC3BABC}" type="parTrans" cxnId="{80D4927D-1DDD-4BD8-8328-1BDBFE8CDDD1}">
      <dgm:prSet/>
      <dgm:spPr/>
      <dgm:t>
        <a:bodyPr/>
        <a:lstStyle/>
        <a:p>
          <a:pPr latinLnBrk="1"/>
          <a:endParaRPr lang="ko-KR" altLang="en-US"/>
        </a:p>
      </dgm:t>
    </dgm:pt>
    <dgm:pt modelId="{B0F63F01-9C70-4A19-8303-A32BF8222AF1}" type="sibTrans" cxnId="{80D4927D-1DDD-4BD8-8328-1BDBFE8CDDD1}">
      <dgm:prSet/>
      <dgm:spPr/>
      <dgm:t>
        <a:bodyPr/>
        <a:lstStyle/>
        <a:p>
          <a:pPr latinLnBrk="1"/>
          <a:endParaRPr lang="ko-KR" altLang="en-US"/>
        </a:p>
      </dgm:t>
    </dgm:pt>
    <dgm:pt modelId="{F937C72D-4DE9-46F6-8FA2-95ECDE25CB83}" type="pres">
      <dgm:prSet presAssocID="{0D428E70-F1EE-43BA-BE80-566461265DC6}" presName="Name0" presStyleCnt="0">
        <dgm:presLayoutVars>
          <dgm:dir/>
          <dgm:animLvl val="lvl"/>
          <dgm:resizeHandles val="exact"/>
        </dgm:presLayoutVars>
      </dgm:prSet>
      <dgm:spPr/>
    </dgm:pt>
    <dgm:pt modelId="{77621BF6-71F5-4BCB-B9C5-CF9FC99CF18A}" type="pres">
      <dgm:prSet presAssocID="{B3558925-9CF3-4C06-BA3D-BC9A0BAB505B}" presName="composite" presStyleCnt="0"/>
      <dgm:spPr/>
    </dgm:pt>
    <dgm:pt modelId="{3FE203D7-E0C1-47CB-9F9E-B8896DCD7DBF}" type="pres">
      <dgm:prSet presAssocID="{B3558925-9CF3-4C06-BA3D-BC9A0BAB505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99282AD-A483-475E-9A80-F2FC02A222F7}" type="pres">
      <dgm:prSet presAssocID="{B3558925-9CF3-4C06-BA3D-BC9A0BAB505B}" presName="desTx" presStyleLbl="alignAccFollowNode1" presStyleIdx="0" presStyleCnt="3">
        <dgm:presLayoutVars>
          <dgm:bulletEnabled val="1"/>
        </dgm:presLayoutVars>
      </dgm:prSet>
      <dgm:spPr/>
    </dgm:pt>
    <dgm:pt modelId="{81DF97D1-40ED-4B3A-841B-AEA62EBDF610}" type="pres">
      <dgm:prSet presAssocID="{884B3961-9F08-497B-99D1-C337968B1F72}" presName="space" presStyleCnt="0"/>
      <dgm:spPr/>
    </dgm:pt>
    <dgm:pt modelId="{271CB3B4-D105-461F-8AEF-1BEF9A64180E}" type="pres">
      <dgm:prSet presAssocID="{694C59A2-FE19-4719-A28F-C78F58FA1896}" presName="composite" presStyleCnt="0"/>
      <dgm:spPr/>
    </dgm:pt>
    <dgm:pt modelId="{EE11343F-9C00-4646-83D7-96CBF3300ECC}" type="pres">
      <dgm:prSet presAssocID="{694C59A2-FE19-4719-A28F-C78F58FA189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762853D-BF11-4142-8AF0-9BA1C40C02CE}" type="pres">
      <dgm:prSet presAssocID="{694C59A2-FE19-4719-A28F-C78F58FA1896}" presName="desTx" presStyleLbl="alignAccFollowNode1" presStyleIdx="1" presStyleCnt="3">
        <dgm:presLayoutVars>
          <dgm:bulletEnabled val="1"/>
        </dgm:presLayoutVars>
      </dgm:prSet>
      <dgm:spPr/>
    </dgm:pt>
    <dgm:pt modelId="{D8BFEE25-3981-4F72-81B2-11DCA186AC2A}" type="pres">
      <dgm:prSet presAssocID="{616FD19B-CCB7-431B-8607-08DB5419EE52}" presName="space" presStyleCnt="0"/>
      <dgm:spPr/>
    </dgm:pt>
    <dgm:pt modelId="{B7F661E3-72B1-45AF-B38D-220A8F67DE0B}" type="pres">
      <dgm:prSet presAssocID="{0B5C3E9D-E21B-4ACC-94DD-158582F0EE5A}" presName="composite" presStyleCnt="0"/>
      <dgm:spPr/>
    </dgm:pt>
    <dgm:pt modelId="{ACB85FF8-1DA5-4264-A815-DD8BFA157A82}" type="pres">
      <dgm:prSet presAssocID="{0B5C3E9D-E21B-4ACC-94DD-158582F0EE5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65B0D96-F114-4469-94F0-D2931509F65E}" type="pres">
      <dgm:prSet presAssocID="{0B5C3E9D-E21B-4ACC-94DD-158582F0EE5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4AC1C04-D04D-455B-BD5A-51B3A03688DC}" type="presOf" srcId="{06D7C7DA-2A0A-4FC3-BD2C-CF4F26CCF953}" destId="{E99282AD-A483-475E-9A80-F2FC02A222F7}" srcOrd="0" destOrd="2" presId="urn:microsoft.com/office/officeart/2005/8/layout/hList1"/>
    <dgm:cxn modelId="{9A3EBF09-F520-4815-A417-DF87CC0BF171}" srcId="{694C59A2-FE19-4719-A28F-C78F58FA1896}" destId="{33358991-543D-495E-9C64-A3A5D2DBA79F}" srcOrd="0" destOrd="0" parTransId="{A41ECC04-60CE-4315-A4F3-958374D4B663}" sibTransId="{5E61F683-1B4C-46B8-B109-451AA76ADA5C}"/>
    <dgm:cxn modelId="{9CBBB214-1D27-4DAB-93C2-3C9A6B7BE5F3}" srcId="{0D428E70-F1EE-43BA-BE80-566461265DC6}" destId="{B3558925-9CF3-4C06-BA3D-BC9A0BAB505B}" srcOrd="0" destOrd="0" parTransId="{28FE3806-C442-4CF6-9155-1414B199BBBD}" sibTransId="{884B3961-9F08-497B-99D1-C337968B1F72}"/>
    <dgm:cxn modelId="{AE6B111F-A33A-47E3-ABE5-9C5A4D2DCC84}" srcId="{B3558925-9CF3-4C06-BA3D-BC9A0BAB505B}" destId="{7CBF47A8-AB0A-4D98-80C9-466B3C175F6B}" srcOrd="1" destOrd="0" parTransId="{3C713003-A5CA-468B-A440-88FB00BEEEC4}" sibTransId="{35EB2B99-F427-4C90-AE69-3C2C5D5B7D87}"/>
    <dgm:cxn modelId="{B2265B22-6432-4F0F-BDC9-9FA18C7E667B}" type="presOf" srcId="{B3558925-9CF3-4C06-BA3D-BC9A0BAB505B}" destId="{3FE203D7-E0C1-47CB-9F9E-B8896DCD7DBF}" srcOrd="0" destOrd="0" presId="urn:microsoft.com/office/officeart/2005/8/layout/hList1"/>
    <dgm:cxn modelId="{B360DA24-EC37-471F-9244-EFBFC48A358C}" type="presOf" srcId="{0D428E70-F1EE-43BA-BE80-566461265DC6}" destId="{F937C72D-4DE9-46F6-8FA2-95ECDE25CB83}" srcOrd="0" destOrd="0" presId="urn:microsoft.com/office/officeart/2005/8/layout/hList1"/>
    <dgm:cxn modelId="{F7322B3E-0B9F-4906-B8D8-496A462735BC}" srcId="{B3558925-9CF3-4C06-BA3D-BC9A0BAB505B}" destId="{4E9546C2-9EB7-4EDF-BC4A-301DAB76D3CF}" srcOrd="0" destOrd="0" parTransId="{3D342B73-E7A1-41AC-802A-4E6114BA3994}" sibTransId="{9AD1D215-70CE-476B-B7F7-510DF173F36F}"/>
    <dgm:cxn modelId="{012A7142-F80A-4720-B7FA-4EB850B21230}" type="presOf" srcId="{8E441DB4-F319-48DE-A60B-6A3444255B3B}" destId="{E65B0D96-F114-4469-94F0-D2931509F65E}" srcOrd="0" destOrd="0" presId="urn:microsoft.com/office/officeart/2005/8/layout/hList1"/>
    <dgm:cxn modelId="{F7067C65-31FC-48CC-A675-1B074341611E}" srcId="{0B5C3E9D-E21B-4ACC-94DD-158582F0EE5A}" destId="{8E441DB4-F319-48DE-A60B-6A3444255B3B}" srcOrd="0" destOrd="0" parTransId="{47382F9F-7FE2-4510-9B7C-BA412977A109}" sibTransId="{47A0BFE7-6EA8-460F-9047-A25A815600B7}"/>
    <dgm:cxn modelId="{E82D6B66-C5BD-4D5D-8D01-98ECFA7AC758}" type="presOf" srcId="{4E9546C2-9EB7-4EDF-BC4A-301DAB76D3CF}" destId="{E99282AD-A483-475E-9A80-F2FC02A222F7}" srcOrd="0" destOrd="0" presId="urn:microsoft.com/office/officeart/2005/8/layout/hList1"/>
    <dgm:cxn modelId="{80D4927D-1DDD-4BD8-8328-1BDBFE8CDDD1}" srcId="{B3558925-9CF3-4C06-BA3D-BC9A0BAB505B}" destId="{06D7C7DA-2A0A-4FC3-BD2C-CF4F26CCF953}" srcOrd="2" destOrd="0" parTransId="{C17C4FF4-BEB0-4F1D-BDCD-59CC0DC3BABC}" sibTransId="{B0F63F01-9C70-4A19-8303-A32BF8222AF1}"/>
    <dgm:cxn modelId="{69B3868C-F1BB-4D87-B3BB-5DF252E7C2CD}" type="presOf" srcId="{33358991-543D-495E-9C64-A3A5D2DBA79F}" destId="{F762853D-BF11-4142-8AF0-9BA1C40C02CE}" srcOrd="0" destOrd="0" presId="urn:microsoft.com/office/officeart/2005/8/layout/hList1"/>
    <dgm:cxn modelId="{FA0B3A90-2A70-4F03-BC77-1EC4114BD049}" type="presOf" srcId="{694C59A2-FE19-4719-A28F-C78F58FA1896}" destId="{EE11343F-9C00-4646-83D7-96CBF3300ECC}" srcOrd="0" destOrd="0" presId="urn:microsoft.com/office/officeart/2005/8/layout/hList1"/>
    <dgm:cxn modelId="{7C92E891-41AA-4953-8E5D-F76967BC4180}" type="presOf" srcId="{7CBF47A8-AB0A-4D98-80C9-466B3C175F6B}" destId="{E99282AD-A483-475E-9A80-F2FC02A222F7}" srcOrd="0" destOrd="1" presId="urn:microsoft.com/office/officeart/2005/8/layout/hList1"/>
    <dgm:cxn modelId="{AF24DBB2-0472-492D-97B4-5E13AB15701C}" srcId="{0D428E70-F1EE-43BA-BE80-566461265DC6}" destId="{694C59A2-FE19-4719-A28F-C78F58FA1896}" srcOrd="1" destOrd="0" parTransId="{52ACAF5A-619E-4403-B334-19EBDCABC752}" sibTransId="{616FD19B-CCB7-431B-8607-08DB5419EE52}"/>
    <dgm:cxn modelId="{1F0251F3-89F0-44AE-9AF4-2639E0300DDB}" type="presOf" srcId="{0B5C3E9D-E21B-4ACC-94DD-158582F0EE5A}" destId="{ACB85FF8-1DA5-4264-A815-DD8BFA157A82}" srcOrd="0" destOrd="0" presId="urn:microsoft.com/office/officeart/2005/8/layout/hList1"/>
    <dgm:cxn modelId="{F97799FA-A780-48C1-ACFC-4483922B00F9}" srcId="{0D428E70-F1EE-43BA-BE80-566461265DC6}" destId="{0B5C3E9D-E21B-4ACC-94DD-158582F0EE5A}" srcOrd="2" destOrd="0" parTransId="{67A9B977-BCF4-4FB4-B49B-7255BC2D222F}" sibTransId="{28C33B6C-3F93-4706-8DDA-B0D7BF5440B6}"/>
    <dgm:cxn modelId="{AE048148-06DA-4E8A-83F8-D622762A0D75}" type="presParOf" srcId="{F937C72D-4DE9-46F6-8FA2-95ECDE25CB83}" destId="{77621BF6-71F5-4BCB-B9C5-CF9FC99CF18A}" srcOrd="0" destOrd="0" presId="urn:microsoft.com/office/officeart/2005/8/layout/hList1"/>
    <dgm:cxn modelId="{ED18DF40-3A7A-4E98-944C-26928CAFB157}" type="presParOf" srcId="{77621BF6-71F5-4BCB-B9C5-CF9FC99CF18A}" destId="{3FE203D7-E0C1-47CB-9F9E-B8896DCD7DBF}" srcOrd="0" destOrd="0" presId="urn:microsoft.com/office/officeart/2005/8/layout/hList1"/>
    <dgm:cxn modelId="{3F3F3580-2FE6-4DD8-AC40-0F4793B6E9EC}" type="presParOf" srcId="{77621BF6-71F5-4BCB-B9C5-CF9FC99CF18A}" destId="{E99282AD-A483-475E-9A80-F2FC02A222F7}" srcOrd="1" destOrd="0" presId="urn:microsoft.com/office/officeart/2005/8/layout/hList1"/>
    <dgm:cxn modelId="{9588AA6B-4802-448E-962E-7D06C50E4E9B}" type="presParOf" srcId="{F937C72D-4DE9-46F6-8FA2-95ECDE25CB83}" destId="{81DF97D1-40ED-4B3A-841B-AEA62EBDF610}" srcOrd="1" destOrd="0" presId="urn:microsoft.com/office/officeart/2005/8/layout/hList1"/>
    <dgm:cxn modelId="{C5438CD5-4AE7-44E0-8BBA-2B3B429324C2}" type="presParOf" srcId="{F937C72D-4DE9-46F6-8FA2-95ECDE25CB83}" destId="{271CB3B4-D105-461F-8AEF-1BEF9A64180E}" srcOrd="2" destOrd="0" presId="urn:microsoft.com/office/officeart/2005/8/layout/hList1"/>
    <dgm:cxn modelId="{CA3F025D-143F-456F-891E-4637AD6D8E48}" type="presParOf" srcId="{271CB3B4-D105-461F-8AEF-1BEF9A64180E}" destId="{EE11343F-9C00-4646-83D7-96CBF3300ECC}" srcOrd="0" destOrd="0" presId="urn:microsoft.com/office/officeart/2005/8/layout/hList1"/>
    <dgm:cxn modelId="{23028C1D-6C39-48B6-8DA1-F0307BAD7ED1}" type="presParOf" srcId="{271CB3B4-D105-461F-8AEF-1BEF9A64180E}" destId="{F762853D-BF11-4142-8AF0-9BA1C40C02CE}" srcOrd="1" destOrd="0" presId="urn:microsoft.com/office/officeart/2005/8/layout/hList1"/>
    <dgm:cxn modelId="{530969D7-355A-452C-BFA1-03062967E968}" type="presParOf" srcId="{F937C72D-4DE9-46F6-8FA2-95ECDE25CB83}" destId="{D8BFEE25-3981-4F72-81B2-11DCA186AC2A}" srcOrd="3" destOrd="0" presId="urn:microsoft.com/office/officeart/2005/8/layout/hList1"/>
    <dgm:cxn modelId="{55A0051E-819A-47F5-8907-A6919C1C17B4}" type="presParOf" srcId="{F937C72D-4DE9-46F6-8FA2-95ECDE25CB83}" destId="{B7F661E3-72B1-45AF-B38D-220A8F67DE0B}" srcOrd="4" destOrd="0" presId="urn:microsoft.com/office/officeart/2005/8/layout/hList1"/>
    <dgm:cxn modelId="{087D1A0B-64F7-4461-9A22-7D21A432D487}" type="presParOf" srcId="{B7F661E3-72B1-45AF-B38D-220A8F67DE0B}" destId="{ACB85FF8-1DA5-4264-A815-DD8BFA157A82}" srcOrd="0" destOrd="0" presId="urn:microsoft.com/office/officeart/2005/8/layout/hList1"/>
    <dgm:cxn modelId="{EA0F1FD3-E1B8-4932-B087-BBE6369A49A8}" type="presParOf" srcId="{B7F661E3-72B1-45AF-B38D-220A8F67DE0B}" destId="{E65B0D96-F114-4469-94F0-D2931509F6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8771ED-73D8-4AF1-8EDC-554229471A03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</dgm:pt>
    <dgm:pt modelId="{F60FE299-5EBE-48A5-AA4F-3E92527F0B92}">
      <dgm:prSet phldrT="[텍스트]"/>
      <dgm:spPr/>
      <dgm:t>
        <a:bodyPr/>
        <a:lstStyle/>
        <a:p>
          <a:pPr latinLnBrk="1">
            <a:buNone/>
          </a:pPr>
          <a:r>
            <a:rPr lang="ko-KR" altLang="en-US" dirty="0"/>
            <a:t>코드 보조</a:t>
          </a:r>
        </a:p>
      </dgm:t>
    </dgm:pt>
    <dgm:pt modelId="{4A20CA85-C227-4A6B-A9F1-97C7D760F815}" type="parTrans" cxnId="{3F8EC0D8-9635-425D-A8DF-3C3377597DD1}">
      <dgm:prSet/>
      <dgm:spPr/>
      <dgm:t>
        <a:bodyPr/>
        <a:lstStyle/>
        <a:p>
          <a:pPr latinLnBrk="1"/>
          <a:endParaRPr lang="ko-KR" altLang="en-US"/>
        </a:p>
      </dgm:t>
    </dgm:pt>
    <dgm:pt modelId="{2A548D79-4EAD-4702-8113-00658671EC7B}" type="sibTrans" cxnId="{3F8EC0D8-9635-425D-A8DF-3C3377597DD1}">
      <dgm:prSet/>
      <dgm:spPr/>
      <dgm:t>
        <a:bodyPr/>
        <a:lstStyle/>
        <a:p>
          <a:pPr latinLnBrk="1"/>
          <a:endParaRPr lang="ko-KR" altLang="en-US"/>
        </a:p>
      </dgm:t>
    </dgm:pt>
    <dgm:pt modelId="{1B2F4077-A7FA-42C2-8FB4-C72A22C3BC54}">
      <dgm:prSet phldrT="[텍스트]"/>
      <dgm:spPr/>
      <dgm:t>
        <a:bodyPr/>
        <a:lstStyle/>
        <a:p>
          <a:pPr latinLnBrk="1"/>
          <a:r>
            <a:rPr lang="ko-KR" altLang="en-US" dirty="0"/>
            <a:t>코드 작성</a:t>
          </a:r>
        </a:p>
      </dgm:t>
    </dgm:pt>
    <dgm:pt modelId="{FF500E37-07EB-4C1F-9AC7-86565ECD8877}" type="parTrans" cxnId="{13CB8942-7CC8-4E1C-8615-269B6DFDCD99}">
      <dgm:prSet/>
      <dgm:spPr/>
      <dgm:t>
        <a:bodyPr/>
        <a:lstStyle/>
        <a:p>
          <a:pPr latinLnBrk="1"/>
          <a:endParaRPr lang="ko-KR" altLang="en-US"/>
        </a:p>
      </dgm:t>
    </dgm:pt>
    <dgm:pt modelId="{9C103398-FBA9-4282-ADC7-B200A0E70D02}" type="sibTrans" cxnId="{13CB8942-7CC8-4E1C-8615-269B6DFDCD99}">
      <dgm:prSet/>
      <dgm:spPr/>
      <dgm:t>
        <a:bodyPr/>
        <a:lstStyle/>
        <a:p>
          <a:pPr latinLnBrk="1"/>
          <a:endParaRPr lang="ko-KR" altLang="en-US"/>
        </a:p>
      </dgm:t>
    </dgm:pt>
    <dgm:pt modelId="{9AD9C8B0-BF49-4812-82D0-C77DE7483BB7}" type="pres">
      <dgm:prSet presAssocID="{118771ED-73D8-4AF1-8EDC-554229471A03}" presName="linearFlow" presStyleCnt="0">
        <dgm:presLayoutVars>
          <dgm:dir/>
          <dgm:resizeHandles val="exact"/>
        </dgm:presLayoutVars>
      </dgm:prSet>
      <dgm:spPr/>
    </dgm:pt>
    <dgm:pt modelId="{27A16B35-6486-4A9E-A98F-42B74A6A9ABB}" type="pres">
      <dgm:prSet presAssocID="{F60FE299-5EBE-48A5-AA4F-3E92527F0B92}" presName="composite" presStyleCnt="0"/>
      <dgm:spPr/>
    </dgm:pt>
    <dgm:pt modelId="{610D7C46-F1D8-4AAC-84BB-C40A94A884C7}" type="pres">
      <dgm:prSet presAssocID="{F60FE299-5EBE-48A5-AA4F-3E92527F0B92}" presName="imgShp" presStyleLbl="fgImgPlace1" presStyleIdx="0" presStyleCnt="2"/>
      <dgm:spPr/>
    </dgm:pt>
    <dgm:pt modelId="{3011B3BB-B659-4484-9D48-A287E2B9DEEC}" type="pres">
      <dgm:prSet presAssocID="{F60FE299-5EBE-48A5-AA4F-3E92527F0B92}" presName="txShp" presStyleLbl="node1" presStyleIdx="0" presStyleCnt="2">
        <dgm:presLayoutVars>
          <dgm:bulletEnabled val="1"/>
        </dgm:presLayoutVars>
      </dgm:prSet>
      <dgm:spPr/>
    </dgm:pt>
    <dgm:pt modelId="{8814B663-C0E7-48BA-BBCE-256B27583150}" type="pres">
      <dgm:prSet presAssocID="{2A548D79-4EAD-4702-8113-00658671EC7B}" presName="spacing" presStyleCnt="0"/>
      <dgm:spPr/>
    </dgm:pt>
    <dgm:pt modelId="{5874AA51-8218-4EE3-A4F2-BCC215BDCCC0}" type="pres">
      <dgm:prSet presAssocID="{1B2F4077-A7FA-42C2-8FB4-C72A22C3BC54}" presName="composite" presStyleCnt="0"/>
      <dgm:spPr/>
    </dgm:pt>
    <dgm:pt modelId="{515110D5-6E63-4530-848A-E002A0FFEFC1}" type="pres">
      <dgm:prSet presAssocID="{1B2F4077-A7FA-42C2-8FB4-C72A22C3BC54}" presName="imgShp" presStyleLbl="fgImgPlace1" presStyleIdx="1" presStyleCnt="2"/>
      <dgm:spPr/>
    </dgm:pt>
    <dgm:pt modelId="{C04A0FEC-BF9E-4255-BAA9-E6BB487A86C1}" type="pres">
      <dgm:prSet presAssocID="{1B2F4077-A7FA-42C2-8FB4-C72A22C3BC54}" presName="txShp" presStyleLbl="node1" presStyleIdx="1" presStyleCnt="2">
        <dgm:presLayoutVars>
          <dgm:bulletEnabled val="1"/>
        </dgm:presLayoutVars>
      </dgm:prSet>
      <dgm:spPr/>
    </dgm:pt>
  </dgm:ptLst>
  <dgm:cxnLst>
    <dgm:cxn modelId="{F1E16109-A1BC-44DA-B375-0BDEED8C4F14}" type="presOf" srcId="{1B2F4077-A7FA-42C2-8FB4-C72A22C3BC54}" destId="{C04A0FEC-BF9E-4255-BAA9-E6BB487A86C1}" srcOrd="0" destOrd="0" presId="urn:microsoft.com/office/officeart/2005/8/layout/vList3"/>
    <dgm:cxn modelId="{13CB8942-7CC8-4E1C-8615-269B6DFDCD99}" srcId="{118771ED-73D8-4AF1-8EDC-554229471A03}" destId="{1B2F4077-A7FA-42C2-8FB4-C72A22C3BC54}" srcOrd="1" destOrd="0" parTransId="{FF500E37-07EB-4C1F-9AC7-86565ECD8877}" sibTransId="{9C103398-FBA9-4282-ADC7-B200A0E70D02}"/>
    <dgm:cxn modelId="{08339657-DF8C-47A4-8FBF-F5E982D7DDF3}" type="presOf" srcId="{118771ED-73D8-4AF1-8EDC-554229471A03}" destId="{9AD9C8B0-BF49-4812-82D0-C77DE7483BB7}" srcOrd="0" destOrd="0" presId="urn:microsoft.com/office/officeart/2005/8/layout/vList3"/>
    <dgm:cxn modelId="{3F8EC0D8-9635-425D-A8DF-3C3377597DD1}" srcId="{118771ED-73D8-4AF1-8EDC-554229471A03}" destId="{F60FE299-5EBE-48A5-AA4F-3E92527F0B92}" srcOrd="0" destOrd="0" parTransId="{4A20CA85-C227-4A6B-A9F1-97C7D760F815}" sibTransId="{2A548D79-4EAD-4702-8113-00658671EC7B}"/>
    <dgm:cxn modelId="{B299F1E4-6B95-400C-A1C0-EC402A3A9033}" type="presOf" srcId="{F60FE299-5EBE-48A5-AA4F-3E92527F0B92}" destId="{3011B3BB-B659-4484-9D48-A287E2B9DEEC}" srcOrd="0" destOrd="0" presId="urn:microsoft.com/office/officeart/2005/8/layout/vList3"/>
    <dgm:cxn modelId="{421EEAEC-9C18-49D9-9D78-A991B0704BF4}" type="presParOf" srcId="{9AD9C8B0-BF49-4812-82D0-C77DE7483BB7}" destId="{27A16B35-6486-4A9E-A98F-42B74A6A9ABB}" srcOrd="0" destOrd="0" presId="urn:microsoft.com/office/officeart/2005/8/layout/vList3"/>
    <dgm:cxn modelId="{616110FB-C569-4A95-98FA-F4CB1530C215}" type="presParOf" srcId="{27A16B35-6486-4A9E-A98F-42B74A6A9ABB}" destId="{610D7C46-F1D8-4AAC-84BB-C40A94A884C7}" srcOrd="0" destOrd="0" presId="urn:microsoft.com/office/officeart/2005/8/layout/vList3"/>
    <dgm:cxn modelId="{840B9211-541C-4E90-A6BC-8BB1950677BD}" type="presParOf" srcId="{27A16B35-6486-4A9E-A98F-42B74A6A9ABB}" destId="{3011B3BB-B659-4484-9D48-A287E2B9DEEC}" srcOrd="1" destOrd="0" presId="urn:microsoft.com/office/officeart/2005/8/layout/vList3"/>
    <dgm:cxn modelId="{182B4548-6A3E-4161-B855-A0597E148E89}" type="presParOf" srcId="{9AD9C8B0-BF49-4812-82D0-C77DE7483BB7}" destId="{8814B663-C0E7-48BA-BBCE-256B27583150}" srcOrd="1" destOrd="0" presId="urn:microsoft.com/office/officeart/2005/8/layout/vList3"/>
    <dgm:cxn modelId="{E268D8D9-72F0-44B0-8D64-B71C625A4F7E}" type="presParOf" srcId="{9AD9C8B0-BF49-4812-82D0-C77DE7483BB7}" destId="{5874AA51-8218-4EE3-A4F2-BCC215BDCCC0}" srcOrd="2" destOrd="0" presId="urn:microsoft.com/office/officeart/2005/8/layout/vList3"/>
    <dgm:cxn modelId="{76CC8A54-F404-4BDD-8D59-E651D515EE88}" type="presParOf" srcId="{5874AA51-8218-4EE3-A4F2-BCC215BDCCC0}" destId="{515110D5-6E63-4530-848A-E002A0FFEFC1}" srcOrd="0" destOrd="0" presId="urn:microsoft.com/office/officeart/2005/8/layout/vList3"/>
    <dgm:cxn modelId="{C55E93A7-31CE-4E38-A652-CD97CB9A15CF}" type="presParOf" srcId="{5874AA51-8218-4EE3-A4F2-BCC215BDCCC0}" destId="{C04A0FEC-BF9E-4255-BAA9-E6BB487A86C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C9FCE4-1FB8-415A-A458-333F05CAC1FC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A14DAD14-C247-43F3-9DD4-D81AB8603D03}">
      <dgm:prSet phldrT="[텍스트]"/>
      <dgm:spPr/>
      <dgm:t>
        <a:bodyPr/>
        <a:lstStyle/>
        <a:p>
          <a:pPr latinLnBrk="1"/>
          <a:r>
            <a:rPr lang="ko-KR" altLang="en-US" b="1" dirty="0"/>
            <a:t>필터</a:t>
          </a:r>
        </a:p>
      </dgm:t>
    </dgm:pt>
    <dgm:pt modelId="{271AB5BC-F436-472D-99CE-2BB47AA913AC}" type="parTrans" cxnId="{BCB486D4-1A7D-45CE-BEB1-2107DC2E7E52}">
      <dgm:prSet/>
      <dgm:spPr/>
      <dgm:t>
        <a:bodyPr/>
        <a:lstStyle/>
        <a:p>
          <a:pPr latinLnBrk="1"/>
          <a:endParaRPr lang="ko-KR" altLang="en-US"/>
        </a:p>
      </dgm:t>
    </dgm:pt>
    <dgm:pt modelId="{86EA33B3-E958-4E3B-9E54-7AF538A3A5B7}" type="sibTrans" cxnId="{BCB486D4-1A7D-45CE-BEB1-2107DC2E7E52}">
      <dgm:prSet/>
      <dgm:spPr/>
      <dgm:t>
        <a:bodyPr/>
        <a:lstStyle/>
        <a:p>
          <a:pPr latinLnBrk="1"/>
          <a:endParaRPr lang="ko-KR" altLang="en-US"/>
        </a:p>
      </dgm:t>
    </dgm:pt>
    <dgm:pt modelId="{6D18D0E2-1362-4104-AC29-B83F2B6323AE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상위 </a:t>
          </a:r>
          <a:r>
            <a:rPr lang="en-US" altLang="ko-KR" sz="2400" b="1" dirty="0"/>
            <a:t>10</a:t>
          </a:r>
          <a:r>
            <a:rPr lang="ko-KR" altLang="en-US" sz="2400" b="1" dirty="0"/>
            <a:t>개 </a:t>
          </a:r>
          <a:endParaRPr lang="en-US" altLang="ko-KR" sz="2400" b="1" dirty="0"/>
        </a:p>
        <a:p>
          <a:pPr latinLnBrk="1"/>
          <a:r>
            <a:rPr lang="ko-KR" altLang="en-US" sz="2400" b="1" dirty="0"/>
            <a:t>작품 추천</a:t>
          </a:r>
        </a:p>
      </dgm:t>
    </dgm:pt>
    <dgm:pt modelId="{4378528E-8A52-4123-914A-B824A1A3C19D}" type="parTrans" cxnId="{C374DA98-8778-4940-A9FF-3AC835A525B6}">
      <dgm:prSet/>
      <dgm:spPr/>
      <dgm:t>
        <a:bodyPr/>
        <a:lstStyle/>
        <a:p>
          <a:pPr latinLnBrk="1"/>
          <a:endParaRPr lang="ko-KR" altLang="en-US"/>
        </a:p>
      </dgm:t>
    </dgm:pt>
    <dgm:pt modelId="{7FB0F567-2CD4-42D3-AB2C-E8980DFE180F}" type="sibTrans" cxnId="{C374DA98-8778-4940-A9FF-3AC835A525B6}">
      <dgm:prSet/>
      <dgm:spPr/>
      <dgm:t>
        <a:bodyPr/>
        <a:lstStyle/>
        <a:p>
          <a:pPr latinLnBrk="1"/>
          <a:endParaRPr lang="ko-KR" altLang="en-US"/>
        </a:p>
      </dgm:t>
    </dgm:pt>
    <dgm:pt modelId="{DFB16CA7-561B-4FA5-86E5-D3F22005D845}">
      <dgm:prSet phldrT="[텍스트]"/>
      <dgm:spPr/>
      <dgm:t>
        <a:bodyPr/>
        <a:lstStyle/>
        <a:p>
          <a:pPr latinLnBrk="1"/>
          <a:r>
            <a:rPr lang="ko-KR" altLang="en-US" b="1" dirty="0"/>
            <a:t>시각화 자료</a:t>
          </a:r>
        </a:p>
      </dgm:t>
    </dgm:pt>
    <dgm:pt modelId="{D25174FE-1FC3-42B4-99A5-37242F479020}" type="parTrans" cxnId="{52AA525C-2311-4E5B-8250-20321493CD35}">
      <dgm:prSet/>
      <dgm:spPr/>
      <dgm:t>
        <a:bodyPr/>
        <a:lstStyle/>
        <a:p>
          <a:pPr latinLnBrk="1"/>
          <a:endParaRPr lang="ko-KR" altLang="en-US"/>
        </a:p>
      </dgm:t>
    </dgm:pt>
    <dgm:pt modelId="{BFF1E10B-BECA-485B-9FA2-17355D436812}" type="sibTrans" cxnId="{52AA525C-2311-4E5B-8250-20321493CD35}">
      <dgm:prSet/>
      <dgm:spPr/>
      <dgm:t>
        <a:bodyPr/>
        <a:lstStyle/>
        <a:p>
          <a:pPr latinLnBrk="1"/>
          <a:endParaRPr lang="ko-KR" altLang="en-US"/>
        </a:p>
      </dgm:t>
    </dgm:pt>
    <dgm:pt modelId="{272B6DED-42C3-4431-8E92-ADC3649FECAC}">
      <dgm:prSet/>
      <dgm:spPr/>
      <dgm:t>
        <a:bodyPr/>
        <a:lstStyle/>
        <a:p>
          <a:pPr latinLnBrk="1"/>
          <a:r>
            <a:rPr lang="ko-KR" altLang="en-US" b="1" dirty="0"/>
            <a:t>모드 선택</a:t>
          </a:r>
        </a:p>
      </dgm:t>
    </dgm:pt>
    <dgm:pt modelId="{94511E94-3EBC-4EEC-873E-7DAE077BE237}" type="parTrans" cxnId="{87900FD6-10D2-4CB4-9A8D-049CB7A5AF52}">
      <dgm:prSet/>
      <dgm:spPr/>
      <dgm:t>
        <a:bodyPr/>
        <a:lstStyle/>
        <a:p>
          <a:pPr latinLnBrk="1"/>
          <a:endParaRPr lang="ko-KR" altLang="en-US"/>
        </a:p>
      </dgm:t>
    </dgm:pt>
    <dgm:pt modelId="{261D52CE-0E4C-4E66-A85A-5941317167D6}" type="sibTrans" cxnId="{87900FD6-10D2-4CB4-9A8D-049CB7A5AF52}">
      <dgm:prSet/>
      <dgm:spPr/>
      <dgm:t>
        <a:bodyPr/>
        <a:lstStyle/>
        <a:p>
          <a:pPr latinLnBrk="1"/>
          <a:endParaRPr lang="ko-KR" altLang="en-US"/>
        </a:p>
      </dgm:t>
    </dgm:pt>
    <dgm:pt modelId="{954000FB-8D0B-4536-994A-1E779638BA53}" type="pres">
      <dgm:prSet presAssocID="{A8C9FCE4-1FB8-415A-A458-333F05CAC1FC}" presName="Name0" presStyleCnt="0">
        <dgm:presLayoutVars>
          <dgm:dir/>
          <dgm:resizeHandles val="exact"/>
        </dgm:presLayoutVars>
      </dgm:prSet>
      <dgm:spPr/>
    </dgm:pt>
    <dgm:pt modelId="{40172688-49FF-4ABA-B267-9EDC0A22B08B}" type="pres">
      <dgm:prSet presAssocID="{272B6DED-42C3-4431-8E92-ADC3649FECAC}" presName="node" presStyleLbl="node1" presStyleIdx="0" presStyleCnt="4">
        <dgm:presLayoutVars>
          <dgm:bulletEnabled val="1"/>
        </dgm:presLayoutVars>
      </dgm:prSet>
      <dgm:spPr/>
    </dgm:pt>
    <dgm:pt modelId="{05AE9163-215E-49B5-BB8C-872C485829F8}" type="pres">
      <dgm:prSet presAssocID="{261D52CE-0E4C-4E66-A85A-5941317167D6}" presName="sibTrans" presStyleLbl="sibTrans2D1" presStyleIdx="0" presStyleCnt="3"/>
      <dgm:spPr/>
    </dgm:pt>
    <dgm:pt modelId="{87EC46F1-A97A-4698-AD02-129CC8DE5A46}" type="pres">
      <dgm:prSet presAssocID="{261D52CE-0E4C-4E66-A85A-5941317167D6}" presName="connectorText" presStyleLbl="sibTrans2D1" presStyleIdx="0" presStyleCnt="3"/>
      <dgm:spPr/>
    </dgm:pt>
    <dgm:pt modelId="{376AB119-CE59-4FCD-9446-59EDB5FA60C1}" type="pres">
      <dgm:prSet presAssocID="{A14DAD14-C247-43F3-9DD4-D81AB8603D03}" presName="node" presStyleLbl="node1" presStyleIdx="1" presStyleCnt="4">
        <dgm:presLayoutVars>
          <dgm:bulletEnabled val="1"/>
        </dgm:presLayoutVars>
      </dgm:prSet>
      <dgm:spPr/>
    </dgm:pt>
    <dgm:pt modelId="{F7636EAD-63DE-4930-9B94-BEB321031F39}" type="pres">
      <dgm:prSet presAssocID="{86EA33B3-E958-4E3B-9E54-7AF538A3A5B7}" presName="sibTrans" presStyleLbl="sibTrans2D1" presStyleIdx="1" presStyleCnt="3"/>
      <dgm:spPr/>
    </dgm:pt>
    <dgm:pt modelId="{6E39F567-A0E3-468D-97E0-82D2219F95AA}" type="pres">
      <dgm:prSet presAssocID="{86EA33B3-E958-4E3B-9E54-7AF538A3A5B7}" presName="connectorText" presStyleLbl="sibTrans2D1" presStyleIdx="1" presStyleCnt="3"/>
      <dgm:spPr/>
    </dgm:pt>
    <dgm:pt modelId="{4EF2A8E4-98BA-4CB5-8B79-7DE11B43C2A5}" type="pres">
      <dgm:prSet presAssocID="{6D18D0E2-1362-4104-AC29-B83F2B6323AE}" presName="node" presStyleLbl="node1" presStyleIdx="2" presStyleCnt="4">
        <dgm:presLayoutVars>
          <dgm:bulletEnabled val="1"/>
        </dgm:presLayoutVars>
      </dgm:prSet>
      <dgm:spPr/>
    </dgm:pt>
    <dgm:pt modelId="{1F3E879C-7609-4F94-B8B6-0ABD92148BBF}" type="pres">
      <dgm:prSet presAssocID="{7FB0F567-2CD4-42D3-AB2C-E8980DFE180F}" presName="sibTrans" presStyleLbl="sibTrans2D1" presStyleIdx="2" presStyleCnt="3"/>
      <dgm:spPr/>
    </dgm:pt>
    <dgm:pt modelId="{79B0471C-68F7-4DC7-B155-1B4FFFCC45A8}" type="pres">
      <dgm:prSet presAssocID="{7FB0F567-2CD4-42D3-AB2C-E8980DFE180F}" presName="connectorText" presStyleLbl="sibTrans2D1" presStyleIdx="2" presStyleCnt="3"/>
      <dgm:spPr/>
    </dgm:pt>
    <dgm:pt modelId="{C4887893-AC66-42F3-AF98-6F08187E4F73}" type="pres">
      <dgm:prSet presAssocID="{DFB16CA7-561B-4FA5-86E5-D3F22005D845}" presName="node" presStyleLbl="node1" presStyleIdx="3" presStyleCnt="4">
        <dgm:presLayoutVars>
          <dgm:bulletEnabled val="1"/>
        </dgm:presLayoutVars>
      </dgm:prSet>
      <dgm:spPr/>
    </dgm:pt>
  </dgm:ptLst>
  <dgm:cxnLst>
    <dgm:cxn modelId="{7AE85D03-BA27-44A4-9294-B21D1C90E8A1}" type="presOf" srcId="{272B6DED-42C3-4431-8E92-ADC3649FECAC}" destId="{40172688-49FF-4ABA-B267-9EDC0A22B08B}" srcOrd="0" destOrd="0" presId="urn:microsoft.com/office/officeart/2005/8/layout/process1"/>
    <dgm:cxn modelId="{54295706-8306-45D1-9A72-0CAF6C650A76}" type="presOf" srcId="{A14DAD14-C247-43F3-9DD4-D81AB8603D03}" destId="{376AB119-CE59-4FCD-9446-59EDB5FA60C1}" srcOrd="0" destOrd="0" presId="urn:microsoft.com/office/officeart/2005/8/layout/process1"/>
    <dgm:cxn modelId="{0FE08729-AD7E-48AB-A1B4-2618A501643E}" type="presOf" srcId="{261D52CE-0E4C-4E66-A85A-5941317167D6}" destId="{05AE9163-215E-49B5-BB8C-872C485829F8}" srcOrd="0" destOrd="0" presId="urn:microsoft.com/office/officeart/2005/8/layout/process1"/>
    <dgm:cxn modelId="{97501533-1867-4018-90E5-5823ADCB16E1}" type="presOf" srcId="{261D52CE-0E4C-4E66-A85A-5941317167D6}" destId="{87EC46F1-A97A-4698-AD02-129CC8DE5A46}" srcOrd="1" destOrd="0" presId="urn:microsoft.com/office/officeart/2005/8/layout/process1"/>
    <dgm:cxn modelId="{52AA525C-2311-4E5B-8250-20321493CD35}" srcId="{A8C9FCE4-1FB8-415A-A458-333F05CAC1FC}" destId="{DFB16CA7-561B-4FA5-86E5-D3F22005D845}" srcOrd="3" destOrd="0" parTransId="{D25174FE-1FC3-42B4-99A5-37242F479020}" sibTransId="{BFF1E10B-BECA-485B-9FA2-17355D436812}"/>
    <dgm:cxn modelId="{ADB1226C-C427-41C7-AE88-BAC2BA40F559}" type="presOf" srcId="{86EA33B3-E958-4E3B-9E54-7AF538A3A5B7}" destId="{F7636EAD-63DE-4930-9B94-BEB321031F39}" srcOrd="0" destOrd="0" presId="urn:microsoft.com/office/officeart/2005/8/layout/process1"/>
    <dgm:cxn modelId="{66D51654-9670-45A3-A2C6-6A82083F0BC6}" type="presOf" srcId="{7FB0F567-2CD4-42D3-AB2C-E8980DFE180F}" destId="{1F3E879C-7609-4F94-B8B6-0ABD92148BBF}" srcOrd="0" destOrd="0" presId="urn:microsoft.com/office/officeart/2005/8/layout/process1"/>
    <dgm:cxn modelId="{84301295-F195-4BD3-9D67-0FFEA315B59F}" type="presOf" srcId="{A8C9FCE4-1FB8-415A-A458-333F05CAC1FC}" destId="{954000FB-8D0B-4536-994A-1E779638BA53}" srcOrd="0" destOrd="0" presId="urn:microsoft.com/office/officeart/2005/8/layout/process1"/>
    <dgm:cxn modelId="{C374DA98-8778-4940-A9FF-3AC835A525B6}" srcId="{A8C9FCE4-1FB8-415A-A458-333F05CAC1FC}" destId="{6D18D0E2-1362-4104-AC29-B83F2B6323AE}" srcOrd="2" destOrd="0" parTransId="{4378528E-8A52-4123-914A-B824A1A3C19D}" sibTransId="{7FB0F567-2CD4-42D3-AB2C-E8980DFE180F}"/>
    <dgm:cxn modelId="{EB82EAA4-AA05-49CB-9CA5-08893058A10A}" type="presOf" srcId="{6D18D0E2-1362-4104-AC29-B83F2B6323AE}" destId="{4EF2A8E4-98BA-4CB5-8B79-7DE11B43C2A5}" srcOrd="0" destOrd="0" presId="urn:microsoft.com/office/officeart/2005/8/layout/process1"/>
    <dgm:cxn modelId="{BB6B90CC-61FB-4765-97B4-38D804F80BD2}" type="presOf" srcId="{7FB0F567-2CD4-42D3-AB2C-E8980DFE180F}" destId="{79B0471C-68F7-4DC7-B155-1B4FFFCC45A8}" srcOrd="1" destOrd="0" presId="urn:microsoft.com/office/officeart/2005/8/layout/process1"/>
    <dgm:cxn modelId="{BCB486D4-1A7D-45CE-BEB1-2107DC2E7E52}" srcId="{A8C9FCE4-1FB8-415A-A458-333F05CAC1FC}" destId="{A14DAD14-C247-43F3-9DD4-D81AB8603D03}" srcOrd="1" destOrd="0" parTransId="{271AB5BC-F436-472D-99CE-2BB47AA913AC}" sibTransId="{86EA33B3-E958-4E3B-9E54-7AF538A3A5B7}"/>
    <dgm:cxn modelId="{87900FD6-10D2-4CB4-9A8D-049CB7A5AF52}" srcId="{A8C9FCE4-1FB8-415A-A458-333F05CAC1FC}" destId="{272B6DED-42C3-4431-8E92-ADC3649FECAC}" srcOrd="0" destOrd="0" parTransId="{94511E94-3EBC-4EEC-873E-7DAE077BE237}" sibTransId="{261D52CE-0E4C-4E66-A85A-5941317167D6}"/>
    <dgm:cxn modelId="{FD9F64D8-389C-49A0-9D0F-6723C940FECD}" type="presOf" srcId="{DFB16CA7-561B-4FA5-86E5-D3F22005D845}" destId="{C4887893-AC66-42F3-AF98-6F08187E4F73}" srcOrd="0" destOrd="0" presId="urn:microsoft.com/office/officeart/2005/8/layout/process1"/>
    <dgm:cxn modelId="{F25912FD-859E-4012-B4BA-C2C0FF85172A}" type="presOf" srcId="{86EA33B3-E958-4E3B-9E54-7AF538A3A5B7}" destId="{6E39F567-A0E3-468D-97E0-82D2219F95AA}" srcOrd="1" destOrd="0" presId="urn:microsoft.com/office/officeart/2005/8/layout/process1"/>
    <dgm:cxn modelId="{4BB89C45-D56E-4765-80BE-C40346238DC6}" type="presParOf" srcId="{954000FB-8D0B-4536-994A-1E779638BA53}" destId="{40172688-49FF-4ABA-B267-9EDC0A22B08B}" srcOrd="0" destOrd="0" presId="urn:microsoft.com/office/officeart/2005/8/layout/process1"/>
    <dgm:cxn modelId="{74F75153-0C2B-4FD9-953D-B79CDD221296}" type="presParOf" srcId="{954000FB-8D0B-4536-994A-1E779638BA53}" destId="{05AE9163-215E-49B5-BB8C-872C485829F8}" srcOrd="1" destOrd="0" presId="urn:microsoft.com/office/officeart/2005/8/layout/process1"/>
    <dgm:cxn modelId="{F89481E7-A30F-42AE-BA81-42E9715ED210}" type="presParOf" srcId="{05AE9163-215E-49B5-BB8C-872C485829F8}" destId="{87EC46F1-A97A-4698-AD02-129CC8DE5A46}" srcOrd="0" destOrd="0" presId="urn:microsoft.com/office/officeart/2005/8/layout/process1"/>
    <dgm:cxn modelId="{AB157E87-BD4D-45AD-946A-37EC8B9BC948}" type="presParOf" srcId="{954000FB-8D0B-4536-994A-1E779638BA53}" destId="{376AB119-CE59-4FCD-9446-59EDB5FA60C1}" srcOrd="2" destOrd="0" presId="urn:microsoft.com/office/officeart/2005/8/layout/process1"/>
    <dgm:cxn modelId="{2E280867-D97A-4768-9B6A-1269DC35012A}" type="presParOf" srcId="{954000FB-8D0B-4536-994A-1E779638BA53}" destId="{F7636EAD-63DE-4930-9B94-BEB321031F39}" srcOrd="3" destOrd="0" presId="urn:microsoft.com/office/officeart/2005/8/layout/process1"/>
    <dgm:cxn modelId="{C20D5861-A672-453A-A4AD-58E3EC5F8884}" type="presParOf" srcId="{F7636EAD-63DE-4930-9B94-BEB321031F39}" destId="{6E39F567-A0E3-468D-97E0-82D2219F95AA}" srcOrd="0" destOrd="0" presId="urn:microsoft.com/office/officeart/2005/8/layout/process1"/>
    <dgm:cxn modelId="{77416F87-23C4-415B-9D02-43DF94943708}" type="presParOf" srcId="{954000FB-8D0B-4536-994A-1E779638BA53}" destId="{4EF2A8E4-98BA-4CB5-8B79-7DE11B43C2A5}" srcOrd="4" destOrd="0" presId="urn:microsoft.com/office/officeart/2005/8/layout/process1"/>
    <dgm:cxn modelId="{7F24709B-DEF4-493C-BF77-F66C8BCE9BDB}" type="presParOf" srcId="{954000FB-8D0B-4536-994A-1E779638BA53}" destId="{1F3E879C-7609-4F94-B8B6-0ABD92148BBF}" srcOrd="5" destOrd="0" presId="urn:microsoft.com/office/officeart/2005/8/layout/process1"/>
    <dgm:cxn modelId="{39BA1871-EF81-4748-916E-89076FAB3558}" type="presParOf" srcId="{1F3E879C-7609-4F94-B8B6-0ABD92148BBF}" destId="{79B0471C-68F7-4DC7-B155-1B4FFFCC45A8}" srcOrd="0" destOrd="0" presId="urn:microsoft.com/office/officeart/2005/8/layout/process1"/>
    <dgm:cxn modelId="{BD1CCC8F-5F65-4FA0-A72B-F428DF1857B8}" type="presParOf" srcId="{954000FB-8D0B-4536-994A-1E779638BA53}" destId="{C4887893-AC66-42F3-AF98-6F08187E4F7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DC11F-1196-40BF-8D3F-C537EC5A9E50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b="1" kern="1200" dirty="0"/>
            <a:t>Ott</a:t>
          </a:r>
          <a:r>
            <a:rPr lang="ko-KR" altLang="en-US" sz="2100" b="1" kern="1200" dirty="0"/>
            <a:t>의 확산</a:t>
          </a:r>
        </a:p>
      </dsp:txBody>
      <dsp:txXfrm>
        <a:off x="44665" y="2106299"/>
        <a:ext cx="2060143" cy="1206068"/>
      </dsp:txXfrm>
    </dsp:sp>
    <dsp:sp modelId="{A5D25AC3-04A5-4A4A-B6C2-41C48008D880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2355850" y="2550475"/>
        <a:ext cx="316861" cy="317716"/>
      </dsp:txXfrm>
    </dsp:sp>
    <dsp:sp modelId="{AD6A6C9B-E904-4340-8483-BBBF8297B82A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/>
            <a:t>콘텐츠 폭증</a:t>
          </a:r>
        </a:p>
      </dsp:txBody>
      <dsp:txXfrm>
        <a:off x="3033928" y="2106299"/>
        <a:ext cx="2060143" cy="1206068"/>
      </dsp:txXfrm>
    </dsp:sp>
    <dsp:sp modelId="{DB81EA2F-5028-4220-A96D-80AC5652E5B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5345112" y="2550475"/>
        <a:ext cx="316861" cy="317716"/>
      </dsp:txXfrm>
    </dsp:sp>
    <dsp:sp modelId="{BFFBB4F2-3F7B-4531-979D-859B35707842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/>
            <a:t>선택의 </a:t>
          </a:r>
          <a:endParaRPr lang="en-US" altLang="ko-KR" sz="2100" b="1" kern="1200" dirty="0"/>
        </a:p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/>
            <a:t>어려움</a:t>
          </a:r>
        </a:p>
      </dsp:txBody>
      <dsp:txXfrm>
        <a:off x="6023190" y="2106299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203D7-E0C1-47CB-9F9E-B8896DCD7DBF}">
      <dsp:nvSpPr>
        <dsp:cNvPr id="0" name=""/>
        <dsp:cNvSpPr/>
      </dsp:nvSpPr>
      <dsp:spPr>
        <a:xfrm>
          <a:off x="2773" y="1589078"/>
          <a:ext cx="2704044" cy="8327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b="1" kern="1200" dirty="0"/>
            <a:t>pandas</a:t>
          </a:r>
          <a:endParaRPr lang="ko-KR" altLang="en-US" sz="2300" kern="1200" dirty="0"/>
        </a:p>
      </dsp:txBody>
      <dsp:txXfrm>
        <a:off x="2773" y="1589078"/>
        <a:ext cx="2704044" cy="832707"/>
      </dsp:txXfrm>
    </dsp:sp>
    <dsp:sp modelId="{E99282AD-A483-475E-9A80-F2FC02A222F7}">
      <dsp:nvSpPr>
        <dsp:cNvPr id="0" name=""/>
        <dsp:cNvSpPr/>
      </dsp:nvSpPr>
      <dsp:spPr>
        <a:xfrm>
          <a:off x="2773" y="2421785"/>
          <a:ext cx="2704044" cy="18624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b="1" kern="1200" dirty="0"/>
            <a:t>데이터 로딩</a:t>
          </a:r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b="1" kern="1200" dirty="0" err="1"/>
            <a:t>전처리</a:t>
          </a:r>
          <a:endParaRPr lang="ko-KR" altLang="en-US" sz="2300" b="1" kern="1200" dirty="0"/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b="1" kern="1200" dirty="0"/>
            <a:t>필터링</a:t>
          </a:r>
        </a:p>
      </dsp:txBody>
      <dsp:txXfrm>
        <a:off x="2773" y="2421785"/>
        <a:ext cx="2704044" cy="1862482"/>
      </dsp:txXfrm>
    </dsp:sp>
    <dsp:sp modelId="{EE11343F-9C00-4646-83D7-96CBF3300ECC}">
      <dsp:nvSpPr>
        <dsp:cNvPr id="0" name=""/>
        <dsp:cNvSpPr/>
      </dsp:nvSpPr>
      <dsp:spPr>
        <a:xfrm>
          <a:off x="3085384" y="1589078"/>
          <a:ext cx="2704044" cy="8327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b="1" kern="1200" dirty="0"/>
            <a:t>matplotlib seaborn </a:t>
          </a:r>
          <a:r>
            <a:rPr lang="en-US" altLang="ko-KR" sz="2300" b="1" kern="1200" dirty="0" err="1"/>
            <a:t>wordcloud</a:t>
          </a:r>
          <a:r>
            <a:rPr lang="en-US" altLang="ko-KR" sz="2300" b="1" kern="1200" dirty="0"/>
            <a:t> </a:t>
          </a:r>
          <a:endParaRPr lang="ko-KR" altLang="en-US" sz="2300" b="1" kern="1200" dirty="0"/>
        </a:p>
      </dsp:txBody>
      <dsp:txXfrm>
        <a:off x="3085384" y="1589078"/>
        <a:ext cx="2704044" cy="832707"/>
      </dsp:txXfrm>
    </dsp:sp>
    <dsp:sp modelId="{F762853D-BF11-4142-8AF0-9BA1C40C02CE}">
      <dsp:nvSpPr>
        <dsp:cNvPr id="0" name=""/>
        <dsp:cNvSpPr/>
      </dsp:nvSpPr>
      <dsp:spPr>
        <a:xfrm>
          <a:off x="3085384" y="2421785"/>
          <a:ext cx="2704044" cy="18624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b="1" kern="1200" dirty="0"/>
            <a:t>추천 결과의　　시각화</a:t>
          </a:r>
        </a:p>
      </dsp:txBody>
      <dsp:txXfrm>
        <a:off x="3085384" y="2421785"/>
        <a:ext cx="2704044" cy="1862482"/>
      </dsp:txXfrm>
    </dsp:sp>
    <dsp:sp modelId="{ACB85FF8-1DA5-4264-A815-DD8BFA157A82}">
      <dsp:nvSpPr>
        <dsp:cNvPr id="0" name=""/>
        <dsp:cNvSpPr/>
      </dsp:nvSpPr>
      <dsp:spPr>
        <a:xfrm>
          <a:off x="6167995" y="1589078"/>
          <a:ext cx="2704044" cy="8327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b="1" kern="1200"/>
            <a:t>scipy.stats</a:t>
          </a:r>
          <a:endParaRPr lang="ko-KR" altLang="en-US" sz="2300" kern="1200" dirty="0"/>
        </a:p>
      </dsp:txBody>
      <dsp:txXfrm>
        <a:off x="6167995" y="1589078"/>
        <a:ext cx="2704044" cy="832707"/>
      </dsp:txXfrm>
    </dsp:sp>
    <dsp:sp modelId="{E65B0D96-F114-4469-94F0-D2931509F65E}">
      <dsp:nvSpPr>
        <dsp:cNvPr id="0" name=""/>
        <dsp:cNvSpPr/>
      </dsp:nvSpPr>
      <dsp:spPr>
        <a:xfrm>
          <a:off x="6167995" y="2421785"/>
          <a:ext cx="2704044" cy="18624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b="1" kern="1200" dirty="0"/>
            <a:t>정규화를 통한　 스코어 계산</a:t>
          </a:r>
        </a:p>
      </dsp:txBody>
      <dsp:txXfrm>
        <a:off x="6167995" y="2421785"/>
        <a:ext cx="2704044" cy="1862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1B3BB-B659-4484-9D48-A287E2B9DEEC}">
      <dsp:nvSpPr>
        <dsp:cNvPr id="0" name=""/>
        <dsp:cNvSpPr/>
      </dsp:nvSpPr>
      <dsp:spPr>
        <a:xfrm rot="10800000">
          <a:off x="1657879" y="1323"/>
          <a:ext cx="5090633" cy="150261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609" tIns="201930" rIns="376936" bIns="201930" numCol="1" spcCol="1270" anchor="ctr" anchorCtr="0">
          <a:noAutofit/>
        </a:bodyPr>
        <a:lstStyle/>
        <a:p>
          <a:pPr marL="0" lvl="0" indent="0" algn="ctr" defTabSz="2355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300" kern="1200" dirty="0"/>
            <a:t>코드 보조</a:t>
          </a:r>
        </a:p>
      </dsp:txBody>
      <dsp:txXfrm rot="10800000">
        <a:off x="2033531" y="1323"/>
        <a:ext cx="4714981" cy="1502610"/>
      </dsp:txXfrm>
    </dsp:sp>
    <dsp:sp modelId="{610D7C46-F1D8-4AAC-84BB-C40A94A884C7}">
      <dsp:nvSpPr>
        <dsp:cNvPr id="0" name=""/>
        <dsp:cNvSpPr/>
      </dsp:nvSpPr>
      <dsp:spPr>
        <a:xfrm>
          <a:off x="906574" y="1323"/>
          <a:ext cx="1502610" cy="150261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A0FEC-BF9E-4255-BAA9-E6BB487A86C1}">
      <dsp:nvSpPr>
        <dsp:cNvPr id="0" name=""/>
        <dsp:cNvSpPr/>
      </dsp:nvSpPr>
      <dsp:spPr>
        <a:xfrm rot="10800000">
          <a:off x="1657879" y="1952474"/>
          <a:ext cx="5090633" cy="150261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609" tIns="201930" rIns="376936" bIns="201930" numCol="1" spcCol="1270" anchor="ctr" anchorCtr="0">
          <a:noAutofit/>
        </a:bodyPr>
        <a:lstStyle/>
        <a:p>
          <a:pPr marL="0" lvl="0" indent="0" algn="ctr" defTabSz="2355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300" kern="1200" dirty="0"/>
            <a:t>코드 작성</a:t>
          </a:r>
        </a:p>
      </dsp:txBody>
      <dsp:txXfrm rot="10800000">
        <a:off x="2033531" y="1952474"/>
        <a:ext cx="4714981" cy="1502610"/>
      </dsp:txXfrm>
    </dsp:sp>
    <dsp:sp modelId="{515110D5-6E63-4530-848A-E002A0FFEFC1}">
      <dsp:nvSpPr>
        <dsp:cNvPr id="0" name=""/>
        <dsp:cNvSpPr/>
      </dsp:nvSpPr>
      <dsp:spPr>
        <a:xfrm>
          <a:off x="906574" y="1952474"/>
          <a:ext cx="1502610" cy="1502610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72688-49FF-4ABA-B267-9EDC0A22B08B}">
      <dsp:nvSpPr>
        <dsp:cNvPr id="0" name=""/>
        <dsp:cNvSpPr/>
      </dsp:nvSpPr>
      <dsp:spPr>
        <a:xfrm>
          <a:off x="5097" y="3181935"/>
          <a:ext cx="2228732" cy="14626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모드 선택</a:t>
          </a:r>
        </a:p>
      </dsp:txBody>
      <dsp:txXfrm>
        <a:off x="47935" y="3224773"/>
        <a:ext cx="2143056" cy="1376929"/>
      </dsp:txXfrm>
    </dsp:sp>
    <dsp:sp modelId="{05AE9163-215E-49B5-BB8C-872C485829F8}">
      <dsp:nvSpPr>
        <dsp:cNvPr id="0" name=""/>
        <dsp:cNvSpPr/>
      </dsp:nvSpPr>
      <dsp:spPr>
        <a:xfrm>
          <a:off x="2456703" y="3636875"/>
          <a:ext cx="472491" cy="55272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2456703" y="3747420"/>
        <a:ext cx="330744" cy="331635"/>
      </dsp:txXfrm>
    </dsp:sp>
    <dsp:sp modelId="{376AB119-CE59-4FCD-9446-59EDB5FA60C1}">
      <dsp:nvSpPr>
        <dsp:cNvPr id="0" name=""/>
        <dsp:cNvSpPr/>
      </dsp:nvSpPr>
      <dsp:spPr>
        <a:xfrm>
          <a:off x="3125323" y="3181935"/>
          <a:ext cx="2228732" cy="14626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필터</a:t>
          </a:r>
        </a:p>
      </dsp:txBody>
      <dsp:txXfrm>
        <a:off x="3168161" y="3224773"/>
        <a:ext cx="2143056" cy="1376929"/>
      </dsp:txXfrm>
    </dsp:sp>
    <dsp:sp modelId="{F7636EAD-63DE-4930-9B94-BEB321031F39}">
      <dsp:nvSpPr>
        <dsp:cNvPr id="0" name=""/>
        <dsp:cNvSpPr/>
      </dsp:nvSpPr>
      <dsp:spPr>
        <a:xfrm>
          <a:off x="5576929" y="3636875"/>
          <a:ext cx="472491" cy="55272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5576929" y="3747420"/>
        <a:ext cx="330744" cy="331635"/>
      </dsp:txXfrm>
    </dsp:sp>
    <dsp:sp modelId="{4EF2A8E4-98BA-4CB5-8B79-7DE11B43C2A5}">
      <dsp:nvSpPr>
        <dsp:cNvPr id="0" name=""/>
        <dsp:cNvSpPr/>
      </dsp:nvSpPr>
      <dsp:spPr>
        <a:xfrm>
          <a:off x="6245549" y="3181935"/>
          <a:ext cx="2228732" cy="14626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상위 </a:t>
          </a:r>
          <a:r>
            <a:rPr lang="en-US" altLang="ko-KR" sz="2400" b="1" kern="1200" dirty="0"/>
            <a:t>10</a:t>
          </a:r>
          <a:r>
            <a:rPr lang="ko-KR" altLang="en-US" sz="2400" b="1" kern="1200" dirty="0"/>
            <a:t>개 </a:t>
          </a:r>
          <a:endParaRPr lang="en-US" altLang="ko-KR" sz="2400" b="1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작품 추천</a:t>
          </a:r>
        </a:p>
      </dsp:txBody>
      <dsp:txXfrm>
        <a:off x="6288387" y="3224773"/>
        <a:ext cx="2143056" cy="1376929"/>
      </dsp:txXfrm>
    </dsp:sp>
    <dsp:sp modelId="{1F3E879C-7609-4F94-B8B6-0ABD92148BBF}">
      <dsp:nvSpPr>
        <dsp:cNvPr id="0" name=""/>
        <dsp:cNvSpPr/>
      </dsp:nvSpPr>
      <dsp:spPr>
        <a:xfrm>
          <a:off x="8697155" y="3636875"/>
          <a:ext cx="472491" cy="55272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8697155" y="3747420"/>
        <a:ext cx="330744" cy="331635"/>
      </dsp:txXfrm>
    </dsp:sp>
    <dsp:sp modelId="{C4887893-AC66-42F3-AF98-6F08187E4F73}">
      <dsp:nvSpPr>
        <dsp:cNvPr id="0" name=""/>
        <dsp:cNvSpPr/>
      </dsp:nvSpPr>
      <dsp:spPr>
        <a:xfrm>
          <a:off x="9365775" y="3181935"/>
          <a:ext cx="2228732" cy="14626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/>
            <a:t>시각화 자료</a:t>
          </a:r>
        </a:p>
      </dsp:txBody>
      <dsp:txXfrm>
        <a:off x="9408613" y="3224773"/>
        <a:ext cx="2143056" cy="1376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F1D92-C456-49FD-9E88-65E708FA8CDE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82A48-C45A-4390-BEA1-736039C90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72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82A48-C45A-4390-BEA1-736039C90A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0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77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3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04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6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8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3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63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5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218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97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535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9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B42F1-A790-4C6D-85E3-96603AFEE9A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67E9-5652-4AE1-B38A-BCF3D4CD3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1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98C71-40E8-8997-F118-A77174BDA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Ott </a:t>
            </a:r>
            <a:r>
              <a:rPr lang="ko-KR" altLang="en-US" b="1" dirty="0"/>
              <a:t>컨텐츠 추천 및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9590CB-BB9B-7E1E-5B7B-DB01F0FE0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임의 배정</a:t>
            </a:r>
            <a:r>
              <a:rPr lang="en-US" altLang="ko-KR" dirty="0"/>
              <a:t>(2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20222238 </a:t>
            </a:r>
            <a:r>
              <a:rPr lang="ko-KR" altLang="en-US" dirty="0"/>
              <a:t>김태영</a:t>
            </a:r>
            <a:r>
              <a:rPr lang="en-US" altLang="ko-KR" dirty="0"/>
              <a:t>, 20222308 </a:t>
            </a:r>
            <a:r>
              <a:rPr lang="ko-KR" altLang="en-US" dirty="0"/>
              <a:t>조승연</a:t>
            </a:r>
          </a:p>
        </p:txBody>
      </p:sp>
    </p:spTree>
    <p:extLst>
      <p:ext uri="{BB962C8B-B14F-4D97-AF65-F5344CB8AC3E}">
        <p14:creationId xmlns:p14="http://schemas.microsoft.com/office/powerpoint/2010/main" val="605928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EED19-8306-1305-18CB-9D61EB4B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프로젝트 시연 </a:t>
            </a:r>
          </a:p>
        </p:txBody>
      </p:sp>
      <p:pic>
        <p:nvPicPr>
          <p:cNvPr id="7" name="녹음 2025-06-17 002754">
            <a:hlinkClick r:id="" action="ppaction://media"/>
            <a:extLst>
              <a:ext uri="{FF2B5EF4-FFF2-40B4-BE49-F238E27FC236}">
                <a16:creationId xmlns:a16="http://schemas.microsoft.com/office/drawing/2014/main" id="{E131C265-3B5A-380B-62B7-4570651488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5500" y="1825625"/>
            <a:ext cx="8001000" cy="4351338"/>
          </a:xfrm>
        </p:spPr>
      </p:pic>
    </p:spTree>
    <p:extLst>
      <p:ext uri="{BB962C8B-B14F-4D97-AF65-F5344CB8AC3E}">
        <p14:creationId xmlns:p14="http://schemas.microsoft.com/office/powerpoint/2010/main" val="30215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6F417-76F9-0868-C876-2A1EB702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1BEC8-820E-45FC-8E4B-378F3123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개발 기능</a:t>
            </a:r>
            <a:endParaRPr lang="en-US" altLang="ko-KR" dirty="0"/>
          </a:p>
          <a:p>
            <a:r>
              <a:rPr lang="ko-KR" altLang="en-US" dirty="0"/>
              <a:t>활용 기술</a:t>
            </a:r>
            <a:endParaRPr lang="en-US" altLang="ko-KR" dirty="0"/>
          </a:p>
          <a:p>
            <a:r>
              <a:rPr lang="ko-KR" altLang="en-US" dirty="0"/>
              <a:t>팀원 역할</a:t>
            </a:r>
            <a:endParaRPr lang="en-US" altLang="ko-KR" dirty="0"/>
          </a:p>
          <a:p>
            <a:r>
              <a:rPr lang="ko-KR" altLang="en-US" dirty="0"/>
              <a:t>프로젝트 결과</a:t>
            </a:r>
            <a:endParaRPr lang="en-US" altLang="ko-KR" dirty="0"/>
          </a:p>
          <a:p>
            <a:r>
              <a:rPr lang="ko-KR" altLang="en-US" dirty="0"/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42719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ED1565-5790-55BA-D22F-7E47ABFDDC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2467" y="3356385"/>
            <a:ext cx="10515600" cy="435133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Ott</a:t>
            </a:r>
            <a:r>
              <a:rPr lang="ko-KR" altLang="en-US" b="1" dirty="0"/>
              <a:t>의 방대한 콘텐츠 중 에서</a:t>
            </a:r>
            <a:r>
              <a:rPr lang="en-US" altLang="ko-KR" b="1" dirty="0"/>
              <a:t> </a:t>
            </a:r>
            <a:r>
              <a:rPr lang="ko-KR" altLang="en-US" b="1" dirty="0"/>
              <a:t>사용자가 선호하는 양질의 콘텐츠를 추천 받을 수 있도록 시스템 구현</a:t>
            </a:r>
            <a:endParaRPr lang="en-US" altLang="ko-KR" b="1" dirty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6E81026-59C9-067E-586F-26EC7E2EE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424109"/>
              </p:ext>
            </p:extLst>
          </p:nvPr>
        </p:nvGraphicFramePr>
        <p:xfrm>
          <a:off x="932467" y="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제목 10">
            <a:extLst>
              <a:ext uri="{FF2B5EF4-FFF2-40B4-BE49-F238E27FC236}">
                <a16:creationId xmlns:a16="http://schemas.microsoft.com/office/drawing/2014/main" id="{B3143420-B1D1-FFFF-1C1C-87C80C2A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배경 및 목적</a:t>
            </a:r>
          </a:p>
        </p:txBody>
      </p:sp>
    </p:spTree>
    <p:extLst>
      <p:ext uri="{BB962C8B-B14F-4D97-AF65-F5344CB8AC3E}">
        <p14:creationId xmlns:p14="http://schemas.microsoft.com/office/powerpoint/2010/main" val="97626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4808F-1E54-3B89-2832-00AFFE4B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개발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D57BC-0625-9E16-1A70-E4D18B8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장르</a:t>
            </a:r>
            <a:r>
              <a:rPr lang="en-US" altLang="ko-KR" b="1" dirty="0"/>
              <a:t>, </a:t>
            </a:r>
            <a:r>
              <a:rPr lang="ko-KR" altLang="en-US" b="1" dirty="0"/>
              <a:t>연도</a:t>
            </a:r>
            <a:r>
              <a:rPr lang="en-US" altLang="ko-KR" b="1" dirty="0"/>
              <a:t>, </a:t>
            </a:r>
            <a:r>
              <a:rPr lang="ko-KR" altLang="en-US" b="1" dirty="0"/>
              <a:t>추천 기준 선택 기능</a:t>
            </a:r>
          </a:p>
          <a:p>
            <a:r>
              <a:rPr lang="en-US" altLang="ko-KR" b="1" dirty="0"/>
              <a:t>3</a:t>
            </a:r>
            <a:r>
              <a:rPr lang="ko-KR" altLang="en-US" b="1" dirty="0"/>
              <a:t>가지 추천 모드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dirty="0"/>
              <a:t>숨겨진 명작 </a:t>
            </a:r>
            <a:r>
              <a:rPr lang="en-US" altLang="ko-KR" dirty="0"/>
              <a:t>(Hidden Gem Score)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dirty="0"/>
              <a:t>인기 작품</a:t>
            </a:r>
            <a:r>
              <a:rPr lang="en-US" altLang="ko-KR" dirty="0"/>
              <a:t>(IMDb)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dirty="0"/>
              <a:t>비평가 추천</a:t>
            </a:r>
            <a:r>
              <a:rPr lang="en-US" altLang="ko-KR" dirty="0"/>
              <a:t>(</a:t>
            </a:r>
            <a:r>
              <a:rPr lang="en-US" altLang="ko-KR" dirty="0" err="1"/>
              <a:t>metacritic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추천 작품 기반 시각화 그래프</a:t>
            </a:r>
          </a:p>
        </p:txBody>
      </p:sp>
    </p:spTree>
    <p:extLst>
      <p:ext uri="{BB962C8B-B14F-4D97-AF65-F5344CB8AC3E}">
        <p14:creationId xmlns:p14="http://schemas.microsoft.com/office/powerpoint/2010/main" val="366108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FA8BF-90C7-40DB-6899-F07B1480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활용 기술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06BDCBC9-2389-182A-56FA-35DCEFF2BB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4180101"/>
              </p:ext>
            </p:extLst>
          </p:nvPr>
        </p:nvGraphicFramePr>
        <p:xfrm>
          <a:off x="1734008" y="280283"/>
          <a:ext cx="8874813" cy="5873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536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7F569-68C2-26D5-7966-7B46D467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팀원의 역할 및 수행 내용</a:t>
            </a: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12C47AAF-C8DD-A3B9-E56C-D1A10E9079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319527"/>
              </p:ext>
            </p:extLst>
          </p:nvPr>
        </p:nvGraphicFramePr>
        <p:xfrm>
          <a:off x="2073374" y="2273090"/>
          <a:ext cx="7655088" cy="3456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A9B228-C04C-F926-8055-B0CB47B9E530}"/>
              </a:ext>
            </a:extLst>
          </p:cNvPr>
          <p:cNvSpPr txBox="1"/>
          <p:nvPr/>
        </p:nvSpPr>
        <p:spPr>
          <a:xfrm>
            <a:off x="3155229" y="2833743"/>
            <a:ext cx="110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김태영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68AD2-3438-CFF1-4F18-7562337F843F}"/>
              </a:ext>
            </a:extLst>
          </p:cNvPr>
          <p:cNvSpPr txBox="1"/>
          <p:nvPr/>
        </p:nvSpPr>
        <p:spPr>
          <a:xfrm>
            <a:off x="3155229" y="4769963"/>
            <a:ext cx="110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조승연</a:t>
            </a:r>
          </a:p>
        </p:txBody>
      </p:sp>
    </p:spTree>
    <p:extLst>
      <p:ext uri="{BB962C8B-B14F-4D97-AF65-F5344CB8AC3E}">
        <p14:creationId xmlns:p14="http://schemas.microsoft.com/office/powerpoint/2010/main" val="205329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A091A-4337-4241-A65E-4D2A1BB0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프로젝트 결과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D9F92C42-943A-AA10-23B7-564E23F6E9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097221"/>
              </p:ext>
            </p:extLst>
          </p:nvPr>
        </p:nvGraphicFramePr>
        <p:xfrm>
          <a:off x="296197" y="-484239"/>
          <a:ext cx="11599606" cy="7826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403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9E7F20F1-4480-5AAE-9AB2-B5D91A6D75F2}"/>
              </a:ext>
            </a:extLst>
          </p:cNvPr>
          <p:cNvSpPr/>
          <p:nvPr/>
        </p:nvSpPr>
        <p:spPr>
          <a:xfrm>
            <a:off x="10788542" y="5608815"/>
            <a:ext cx="1067804" cy="9616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32A868-6B33-6DD6-B7C5-9096874C5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583" y="2084295"/>
            <a:ext cx="2800648" cy="21106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F9116-B6EC-1FBB-BA5B-43271B65D85A}"/>
              </a:ext>
            </a:extLst>
          </p:cNvPr>
          <p:cNvSpPr txBox="1"/>
          <p:nvPr/>
        </p:nvSpPr>
        <p:spPr>
          <a:xfrm>
            <a:off x="1931630" y="1426911"/>
            <a:ext cx="298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사용자 필터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389DC6-96D7-F743-631C-7CF2284EE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390" y="1978025"/>
            <a:ext cx="5029902" cy="2562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1C2C3C-4AE2-C179-064B-A1FABCB73071}"/>
              </a:ext>
            </a:extLst>
          </p:cNvPr>
          <p:cNvSpPr txBox="1"/>
          <p:nvPr/>
        </p:nvSpPr>
        <p:spPr>
          <a:xfrm>
            <a:off x="6997559" y="1281021"/>
            <a:ext cx="3677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필터 기반 상위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개 작품 추천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2D41C6D8-7FB0-D26A-3798-CB5E5ECB6E32}"/>
              </a:ext>
            </a:extLst>
          </p:cNvPr>
          <p:cNvSpPr/>
          <p:nvPr/>
        </p:nvSpPr>
        <p:spPr>
          <a:xfrm>
            <a:off x="4805665" y="2620651"/>
            <a:ext cx="1150071" cy="980388"/>
          </a:xfrm>
          <a:prstGeom prst="chevr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4B246A-2E14-3F1A-2F2D-9FEDACAF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02" y="1978024"/>
            <a:ext cx="5216734" cy="24193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5B04C4-65EF-9BB0-832A-4EBFB03EE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170" y="1784347"/>
            <a:ext cx="4640134" cy="42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0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9E1441A-D48C-4655-CF6A-E5A48E8A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7" y="1863795"/>
            <a:ext cx="5894791" cy="35368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94E875F-0827-68A3-76BF-57E0BA61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32" y="1863795"/>
            <a:ext cx="4880414" cy="36603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1E0595-75B7-6D88-B542-26A5E797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2" y="2595283"/>
            <a:ext cx="4949533" cy="16674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F90501-23E4-6B03-DF41-A9F231BA5CCF}"/>
              </a:ext>
            </a:extLst>
          </p:cNvPr>
          <p:cNvSpPr txBox="1"/>
          <p:nvPr/>
        </p:nvSpPr>
        <p:spPr>
          <a:xfrm>
            <a:off x="1378677" y="1333893"/>
            <a:ext cx="419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콘텐츠 점수 순위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82E881-DFE7-370A-70D8-068E7CD15ED8}"/>
              </a:ext>
            </a:extLst>
          </p:cNvPr>
          <p:cNvSpPr txBox="1"/>
          <p:nvPr/>
        </p:nvSpPr>
        <p:spPr>
          <a:xfrm>
            <a:off x="7890535" y="1010728"/>
            <a:ext cx="3051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투표 수와 평점의 </a:t>
            </a:r>
            <a:endParaRPr lang="en-US" altLang="ko-KR" b="1" dirty="0"/>
          </a:p>
          <a:p>
            <a:pPr algn="ctr"/>
            <a:r>
              <a:rPr lang="ko-KR" altLang="en-US" b="1" dirty="0"/>
              <a:t>관계 분석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4DDEBCF-D1A4-5D1F-44F5-33EEC5A45F8C}"/>
              </a:ext>
            </a:extLst>
          </p:cNvPr>
          <p:cNvSpPr/>
          <p:nvPr/>
        </p:nvSpPr>
        <p:spPr>
          <a:xfrm>
            <a:off x="10788542" y="5608815"/>
            <a:ext cx="1067804" cy="9616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7DD59E6-01F8-B793-C705-A73F9690C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53" y="2626543"/>
            <a:ext cx="4761982" cy="17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2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52</TotalTime>
  <Words>155</Words>
  <Application>Microsoft Office PowerPoint</Application>
  <PresentationFormat>와이드스크린</PresentationFormat>
  <Paragraphs>54</Paragraphs>
  <Slides>10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Pretendard</vt:lpstr>
      <vt:lpstr>Pretendard Black</vt:lpstr>
      <vt:lpstr>맑은 고딕</vt:lpstr>
      <vt:lpstr>Arial</vt:lpstr>
      <vt:lpstr>Wingdings</vt:lpstr>
      <vt:lpstr>Office 테마</vt:lpstr>
      <vt:lpstr>Ott 컨텐츠 추천 및 분석</vt:lpstr>
      <vt:lpstr>목차</vt:lpstr>
      <vt:lpstr>배경 및 목적</vt:lpstr>
      <vt:lpstr>개발 기능</vt:lpstr>
      <vt:lpstr>활용 기술</vt:lpstr>
      <vt:lpstr>팀원의 역할 및 수행 내용</vt:lpstr>
      <vt:lpstr>프로젝트 결과</vt:lpstr>
      <vt:lpstr>PowerPoint 프레젠테이션</vt:lpstr>
      <vt:lpstr>PowerPoint 프레젠테이션</vt:lpstr>
      <vt:lpstr>프로젝트 시연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hawawa hoeeg</dc:creator>
  <cp:lastModifiedBy>hawawa hoeeg</cp:lastModifiedBy>
  <cp:revision>2</cp:revision>
  <dcterms:created xsi:type="dcterms:W3CDTF">2025-06-16T16:17:22Z</dcterms:created>
  <dcterms:modified xsi:type="dcterms:W3CDTF">2025-06-16T23:22:31Z</dcterms:modified>
</cp:coreProperties>
</file>